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56" r:id="rId4"/>
  </p:sldMasterIdLst>
  <p:notesMasterIdLst>
    <p:notesMasterId r:id="rId28"/>
  </p:notesMasterIdLst>
  <p:sldIdLst>
    <p:sldId id="256" r:id="rId5"/>
    <p:sldId id="304" r:id="rId6"/>
    <p:sldId id="338" r:id="rId7"/>
    <p:sldId id="305" r:id="rId8"/>
    <p:sldId id="323" r:id="rId9"/>
    <p:sldId id="326" r:id="rId10"/>
    <p:sldId id="328" r:id="rId11"/>
    <p:sldId id="333" r:id="rId12"/>
    <p:sldId id="334" r:id="rId13"/>
    <p:sldId id="308" r:id="rId14"/>
    <p:sldId id="320" r:id="rId15"/>
    <p:sldId id="335" r:id="rId16"/>
    <p:sldId id="331" r:id="rId17"/>
    <p:sldId id="321" r:id="rId18"/>
    <p:sldId id="322" r:id="rId19"/>
    <p:sldId id="336" r:id="rId20"/>
    <p:sldId id="312" r:id="rId21"/>
    <p:sldId id="313" r:id="rId22"/>
    <p:sldId id="309" r:id="rId23"/>
    <p:sldId id="314" r:id="rId24"/>
    <p:sldId id="339" r:id="rId25"/>
    <p:sldId id="315" r:id="rId26"/>
    <p:sldId id="332"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3A31"/>
    <a:srgbClr val="3C2B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9FF5F0-D1B6-4EE1-92F2-F2D54DC1AE75}" v="102" dt="2025-12-11T04:19:35.807"/>
    <p1510:client id="{CAEC1F19-929D-4FB0-8348-35E0C2B43EA0}" v="33" dt="2025-12-10T21:19:45.4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37" autoAdjust="0"/>
    <p:restoredTop sz="80900" autoAdjust="0"/>
  </p:normalViewPr>
  <p:slideViewPr>
    <p:cSldViewPr snapToGrid="0">
      <p:cViewPr>
        <p:scale>
          <a:sx n="75" d="100"/>
          <a:sy n="75" d="100"/>
        </p:scale>
        <p:origin x="240" y="3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strepo,Felipe" userId="b75f12e2-536c-4746-b91a-77e5f7eb6e51" providerId="ADAL" clId="{1A39260A-07D9-4A4F-B6B9-BC126FFA0F47}"/>
    <pc:docChg chg="undo custSel addSld delSld modSld sldOrd">
      <pc:chgData name="Restrepo,Felipe" userId="b75f12e2-536c-4746-b91a-77e5f7eb6e51" providerId="ADAL" clId="{1A39260A-07D9-4A4F-B6B9-BC126FFA0F47}" dt="2025-12-10T21:20:31.400" v="1582" actId="948"/>
      <pc:docMkLst>
        <pc:docMk/>
      </pc:docMkLst>
      <pc:sldChg chg="modSp mod ord">
        <pc:chgData name="Restrepo,Felipe" userId="b75f12e2-536c-4746-b91a-77e5f7eb6e51" providerId="ADAL" clId="{1A39260A-07D9-4A4F-B6B9-BC126FFA0F47}" dt="2025-12-10T19:09:31.462" v="1201" actId="20577"/>
        <pc:sldMkLst>
          <pc:docMk/>
          <pc:sldMk cId="968966259" sldId="308"/>
        </pc:sldMkLst>
        <pc:spChg chg="mod">
          <ac:chgData name="Restrepo,Felipe" userId="b75f12e2-536c-4746-b91a-77e5f7eb6e51" providerId="ADAL" clId="{1A39260A-07D9-4A4F-B6B9-BC126FFA0F47}" dt="2025-12-10T19:09:31.462" v="1201" actId="20577"/>
          <ac:spMkLst>
            <pc:docMk/>
            <pc:sldMk cId="968966259" sldId="308"/>
            <ac:spMk id="10" creationId="{D62FF205-BF24-3012-54F5-898DC729E0FA}"/>
          </ac:spMkLst>
        </pc:spChg>
      </pc:sldChg>
      <pc:sldChg chg="ord">
        <pc:chgData name="Restrepo,Felipe" userId="b75f12e2-536c-4746-b91a-77e5f7eb6e51" providerId="ADAL" clId="{1A39260A-07D9-4A4F-B6B9-BC126FFA0F47}" dt="2025-12-10T19:08:02.127" v="1127"/>
        <pc:sldMkLst>
          <pc:docMk/>
          <pc:sldMk cId="920323739" sldId="320"/>
        </pc:sldMkLst>
      </pc:sldChg>
      <pc:sldChg chg="modSp mod">
        <pc:chgData name="Restrepo,Felipe" userId="b75f12e2-536c-4746-b91a-77e5f7eb6e51" providerId="ADAL" clId="{1A39260A-07D9-4A4F-B6B9-BC126FFA0F47}" dt="2025-12-10T19:19:54.893" v="1514" actId="20577"/>
        <pc:sldMkLst>
          <pc:docMk/>
          <pc:sldMk cId="486304578" sldId="322"/>
        </pc:sldMkLst>
        <pc:spChg chg="mod">
          <ac:chgData name="Restrepo,Felipe" userId="b75f12e2-536c-4746-b91a-77e5f7eb6e51" providerId="ADAL" clId="{1A39260A-07D9-4A4F-B6B9-BC126FFA0F47}" dt="2025-12-10T19:19:54.893" v="1514" actId="20577"/>
          <ac:spMkLst>
            <pc:docMk/>
            <pc:sldMk cId="486304578" sldId="322"/>
            <ac:spMk id="4" creationId="{B68BA0B5-EE1A-496B-031A-C22E59F747CD}"/>
          </ac:spMkLst>
        </pc:spChg>
      </pc:sldChg>
      <pc:sldChg chg="modSp mod">
        <pc:chgData name="Restrepo,Felipe" userId="b75f12e2-536c-4746-b91a-77e5f7eb6e51" providerId="ADAL" clId="{1A39260A-07D9-4A4F-B6B9-BC126FFA0F47}" dt="2025-12-10T16:50:35.440" v="5" actId="20577"/>
        <pc:sldMkLst>
          <pc:docMk/>
          <pc:sldMk cId="1023592342" sldId="323"/>
        </pc:sldMkLst>
        <pc:spChg chg="mod">
          <ac:chgData name="Restrepo,Felipe" userId="b75f12e2-536c-4746-b91a-77e5f7eb6e51" providerId="ADAL" clId="{1A39260A-07D9-4A4F-B6B9-BC126FFA0F47}" dt="2025-12-10T16:50:35.440" v="5" actId="20577"/>
          <ac:spMkLst>
            <pc:docMk/>
            <pc:sldMk cId="1023592342" sldId="323"/>
            <ac:spMk id="4" creationId="{C67B1C4F-3F2E-5170-0771-C2F46583E03C}"/>
          </ac:spMkLst>
        </pc:spChg>
      </pc:sldChg>
      <pc:sldChg chg="del">
        <pc:chgData name="Restrepo,Felipe" userId="b75f12e2-536c-4746-b91a-77e5f7eb6e51" providerId="ADAL" clId="{1A39260A-07D9-4A4F-B6B9-BC126FFA0F47}" dt="2025-12-10T19:07:17.101" v="1122" actId="47"/>
        <pc:sldMkLst>
          <pc:docMk/>
          <pc:sldMk cId="1855930382" sldId="324"/>
        </pc:sldMkLst>
      </pc:sldChg>
      <pc:sldChg chg="del">
        <pc:chgData name="Restrepo,Felipe" userId="b75f12e2-536c-4746-b91a-77e5f7eb6e51" providerId="ADAL" clId="{1A39260A-07D9-4A4F-B6B9-BC126FFA0F47}" dt="2025-12-10T19:07:56.941" v="1123" actId="47"/>
        <pc:sldMkLst>
          <pc:docMk/>
          <pc:sldMk cId="2884896874" sldId="325"/>
        </pc:sldMkLst>
      </pc:sldChg>
      <pc:sldChg chg="addSp modSp mod">
        <pc:chgData name="Restrepo,Felipe" userId="b75f12e2-536c-4746-b91a-77e5f7eb6e51" providerId="ADAL" clId="{1A39260A-07D9-4A4F-B6B9-BC126FFA0F47}" dt="2025-12-10T21:17:03.404" v="1515" actId="20577"/>
        <pc:sldMkLst>
          <pc:docMk/>
          <pc:sldMk cId="1968077121" sldId="328"/>
        </pc:sldMkLst>
        <pc:spChg chg="mod">
          <ac:chgData name="Restrepo,Felipe" userId="b75f12e2-536c-4746-b91a-77e5f7eb6e51" providerId="ADAL" clId="{1A39260A-07D9-4A4F-B6B9-BC126FFA0F47}" dt="2025-12-10T18:17:19.885" v="309" actId="20577"/>
          <ac:spMkLst>
            <pc:docMk/>
            <pc:sldMk cId="1968077121" sldId="328"/>
            <ac:spMk id="10" creationId="{BAB148B5-D53F-7BA0-2FB2-21BEA31AA219}"/>
          </ac:spMkLst>
        </pc:spChg>
        <pc:spChg chg="mod">
          <ac:chgData name="Restrepo,Felipe" userId="b75f12e2-536c-4746-b91a-77e5f7eb6e51" providerId="ADAL" clId="{1A39260A-07D9-4A4F-B6B9-BC126FFA0F47}" dt="2025-12-10T21:17:03.404" v="1515" actId="20577"/>
          <ac:spMkLst>
            <pc:docMk/>
            <pc:sldMk cId="1968077121" sldId="328"/>
            <ac:spMk id="13" creationId="{8BF50F45-2350-9FFA-5499-D7C501CD1FC7}"/>
          </ac:spMkLst>
        </pc:spChg>
        <pc:picChg chg="add mod">
          <ac:chgData name="Restrepo,Felipe" userId="b75f12e2-536c-4746-b91a-77e5f7eb6e51" providerId="ADAL" clId="{1A39260A-07D9-4A4F-B6B9-BC126FFA0F47}" dt="2025-12-10T18:15:51.275" v="226" actId="1076"/>
          <ac:picMkLst>
            <pc:docMk/>
            <pc:sldMk cId="1968077121" sldId="328"/>
            <ac:picMk id="2" creationId="{806C3DB0-A04E-1876-826D-B988D3F51F3A}"/>
          </ac:picMkLst>
        </pc:picChg>
        <pc:picChg chg="mod">
          <ac:chgData name="Restrepo,Felipe" userId="b75f12e2-536c-4746-b91a-77e5f7eb6e51" providerId="ADAL" clId="{1A39260A-07D9-4A4F-B6B9-BC126FFA0F47}" dt="2025-12-10T18:15:49.369" v="225" actId="1076"/>
          <ac:picMkLst>
            <pc:docMk/>
            <pc:sldMk cId="1968077121" sldId="328"/>
            <ac:picMk id="11" creationId="{80A1BCCC-EAF9-503F-5A49-EA9AE48E4D5D}"/>
          </ac:picMkLst>
        </pc:picChg>
      </pc:sldChg>
      <pc:sldChg chg="modSp del mod">
        <pc:chgData name="Restrepo,Felipe" userId="b75f12e2-536c-4746-b91a-77e5f7eb6e51" providerId="ADAL" clId="{1A39260A-07D9-4A4F-B6B9-BC126FFA0F47}" dt="2025-12-10T19:07:09.772" v="1121" actId="47"/>
        <pc:sldMkLst>
          <pc:docMk/>
          <pc:sldMk cId="744190298" sldId="329"/>
        </pc:sldMkLst>
        <pc:spChg chg="mod">
          <ac:chgData name="Restrepo,Felipe" userId="b75f12e2-536c-4746-b91a-77e5f7eb6e51" providerId="ADAL" clId="{1A39260A-07D9-4A4F-B6B9-BC126FFA0F47}" dt="2025-12-10T17:22:01.731" v="222" actId="20577"/>
          <ac:spMkLst>
            <pc:docMk/>
            <pc:sldMk cId="744190298" sldId="329"/>
            <ac:spMk id="13" creationId="{107108D8-A999-4B2A-53EA-A394BDF117AA}"/>
          </ac:spMkLst>
        </pc:spChg>
      </pc:sldChg>
      <pc:sldChg chg="addSp delSp modSp add mod">
        <pc:chgData name="Restrepo,Felipe" userId="b75f12e2-536c-4746-b91a-77e5f7eb6e51" providerId="ADAL" clId="{1A39260A-07D9-4A4F-B6B9-BC126FFA0F47}" dt="2025-12-10T18:21:58.675" v="522"/>
        <pc:sldMkLst>
          <pc:docMk/>
          <pc:sldMk cId="3819461373" sldId="333"/>
        </pc:sldMkLst>
        <pc:spChg chg="del">
          <ac:chgData name="Restrepo,Felipe" userId="b75f12e2-536c-4746-b91a-77e5f7eb6e51" providerId="ADAL" clId="{1A39260A-07D9-4A4F-B6B9-BC126FFA0F47}" dt="2025-12-10T18:21:16.481" v="515" actId="478"/>
          <ac:spMkLst>
            <pc:docMk/>
            <pc:sldMk cId="3819461373" sldId="333"/>
            <ac:spMk id="5" creationId="{5CDAA11C-2087-0C73-D160-4F6418FCC122}"/>
          </ac:spMkLst>
        </pc:spChg>
        <pc:spChg chg="del">
          <ac:chgData name="Restrepo,Felipe" userId="b75f12e2-536c-4746-b91a-77e5f7eb6e51" providerId="ADAL" clId="{1A39260A-07D9-4A4F-B6B9-BC126FFA0F47}" dt="2025-12-10T18:21:16.481" v="515" actId="478"/>
          <ac:spMkLst>
            <pc:docMk/>
            <pc:sldMk cId="3819461373" sldId="333"/>
            <ac:spMk id="6" creationId="{36B09D57-D925-0276-01EC-6B343CA5ACE2}"/>
          </ac:spMkLst>
        </pc:spChg>
        <pc:spChg chg="del">
          <ac:chgData name="Restrepo,Felipe" userId="b75f12e2-536c-4746-b91a-77e5f7eb6e51" providerId="ADAL" clId="{1A39260A-07D9-4A4F-B6B9-BC126FFA0F47}" dt="2025-12-10T18:21:16.481" v="515" actId="478"/>
          <ac:spMkLst>
            <pc:docMk/>
            <pc:sldMk cId="3819461373" sldId="333"/>
            <ac:spMk id="7" creationId="{217994D0-D50D-C78A-8CE7-68D13C8E3AC4}"/>
          </ac:spMkLst>
        </pc:spChg>
        <pc:spChg chg="del">
          <ac:chgData name="Restrepo,Felipe" userId="b75f12e2-536c-4746-b91a-77e5f7eb6e51" providerId="ADAL" clId="{1A39260A-07D9-4A4F-B6B9-BC126FFA0F47}" dt="2025-12-10T18:21:16.481" v="515" actId="478"/>
          <ac:spMkLst>
            <pc:docMk/>
            <pc:sldMk cId="3819461373" sldId="333"/>
            <ac:spMk id="8" creationId="{0A5A2BC0-E127-617C-9597-209BC6A0B0DB}"/>
          </ac:spMkLst>
        </pc:spChg>
        <pc:spChg chg="del">
          <ac:chgData name="Restrepo,Felipe" userId="b75f12e2-536c-4746-b91a-77e5f7eb6e51" providerId="ADAL" clId="{1A39260A-07D9-4A4F-B6B9-BC126FFA0F47}" dt="2025-12-10T18:21:16.481" v="515" actId="478"/>
          <ac:spMkLst>
            <pc:docMk/>
            <pc:sldMk cId="3819461373" sldId="333"/>
            <ac:spMk id="13" creationId="{21E26AB9-B08C-B15B-D933-1DF352F933B0}"/>
          </ac:spMkLst>
        </pc:spChg>
        <pc:picChg chg="del">
          <ac:chgData name="Restrepo,Felipe" userId="b75f12e2-536c-4746-b91a-77e5f7eb6e51" providerId="ADAL" clId="{1A39260A-07D9-4A4F-B6B9-BC126FFA0F47}" dt="2025-12-10T18:21:16.481" v="515" actId="478"/>
          <ac:picMkLst>
            <pc:docMk/>
            <pc:sldMk cId="3819461373" sldId="333"/>
            <ac:picMk id="2" creationId="{5F912B40-C43C-577B-4A02-AA0D70DABEDE}"/>
          </ac:picMkLst>
        </pc:picChg>
        <pc:picChg chg="add mod">
          <ac:chgData name="Restrepo,Felipe" userId="b75f12e2-536c-4746-b91a-77e5f7eb6e51" providerId="ADAL" clId="{1A39260A-07D9-4A4F-B6B9-BC126FFA0F47}" dt="2025-12-10T18:21:58.675" v="522"/>
          <ac:picMkLst>
            <pc:docMk/>
            <pc:sldMk cId="3819461373" sldId="333"/>
            <ac:picMk id="4" creationId="{3C157531-F794-95AA-E2D4-1D14FB1FF123}"/>
          </ac:picMkLst>
        </pc:picChg>
        <pc:picChg chg="del">
          <ac:chgData name="Restrepo,Felipe" userId="b75f12e2-536c-4746-b91a-77e5f7eb6e51" providerId="ADAL" clId="{1A39260A-07D9-4A4F-B6B9-BC126FFA0F47}" dt="2025-12-10T18:21:16.481" v="515" actId="478"/>
          <ac:picMkLst>
            <pc:docMk/>
            <pc:sldMk cId="3819461373" sldId="333"/>
            <ac:picMk id="11" creationId="{D1D542A4-ED2D-6431-FFC4-919CD22D4E3C}"/>
          </ac:picMkLst>
        </pc:picChg>
      </pc:sldChg>
      <pc:sldChg chg="addSp delSp modSp add mod modNotesTx">
        <pc:chgData name="Restrepo,Felipe" userId="b75f12e2-536c-4746-b91a-77e5f7eb6e51" providerId="ADAL" clId="{1A39260A-07D9-4A4F-B6B9-BC126FFA0F47}" dt="2025-12-10T21:20:31.400" v="1582" actId="948"/>
        <pc:sldMkLst>
          <pc:docMk/>
          <pc:sldMk cId="147799811" sldId="334"/>
        </pc:sldMkLst>
        <pc:spChg chg="add mod">
          <ac:chgData name="Restrepo,Felipe" userId="b75f12e2-536c-4746-b91a-77e5f7eb6e51" providerId="ADAL" clId="{1A39260A-07D9-4A4F-B6B9-BC126FFA0F47}" dt="2025-12-10T21:20:31.400" v="1582" actId="948"/>
          <ac:spMkLst>
            <pc:docMk/>
            <pc:sldMk cId="147799811" sldId="334"/>
            <ac:spMk id="2" creationId="{B086B231-7CDB-2659-A3BB-A67C18F62C9B}"/>
          </ac:spMkLst>
        </pc:spChg>
        <pc:picChg chg="del">
          <ac:chgData name="Restrepo,Felipe" userId="b75f12e2-536c-4746-b91a-77e5f7eb6e51" providerId="ADAL" clId="{1A39260A-07D9-4A4F-B6B9-BC126FFA0F47}" dt="2025-12-10T18:39:20.057" v="524" actId="478"/>
          <ac:picMkLst>
            <pc:docMk/>
            <pc:sldMk cId="147799811" sldId="334"/>
            <ac:picMk id="4" creationId="{E92EB191-391B-4D6E-381F-4E48351B4777}"/>
          </ac:picMkLst>
        </pc:picChg>
      </pc:sldChg>
      <pc:sldChg chg="delSp modSp add mod ord">
        <pc:chgData name="Restrepo,Felipe" userId="b75f12e2-536c-4746-b91a-77e5f7eb6e51" providerId="ADAL" clId="{1A39260A-07D9-4A4F-B6B9-BC126FFA0F47}" dt="2025-12-10T19:18:31.597" v="1509" actId="113"/>
        <pc:sldMkLst>
          <pc:docMk/>
          <pc:sldMk cId="2325520498" sldId="335"/>
        </pc:sldMkLst>
        <pc:spChg chg="mod">
          <ac:chgData name="Restrepo,Felipe" userId="b75f12e2-536c-4746-b91a-77e5f7eb6e51" providerId="ADAL" clId="{1A39260A-07D9-4A4F-B6B9-BC126FFA0F47}" dt="2025-12-10T19:18:31.597" v="1509" actId="113"/>
          <ac:spMkLst>
            <pc:docMk/>
            <pc:sldMk cId="2325520498" sldId="335"/>
            <ac:spMk id="2" creationId="{9BC3B674-0336-ED42-A6AA-7A51EEE28496}"/>
          </ac:spMkLst>
        </pc:spChg>
        <pc:spChg chg="mod">
          <ac:chgData name="Restrepo,Felipe" userId="b75f12e2-536c-4746-b91a-77e5f7eb6e51" providerId="ADAL" clId="{1A39260A-07D9-4A4F-B6B9-BC126FFA0F47}" dt="2025-12-10T19:08:47.387" v="1148" actId="20577"/>
          <ac:spMkLst>
            <pc:docMk/>
            <pc:sldMk cId="2325520498" sldId="335"/>
            <ac:spMk id="9" creationId="{4BB6E070-C5C0-4176-CE9A-CC5AFE1D9C1A}"/>
          </ac:spMkLst>
        </pc:spChg>
        <pc:spChg chg="del">
          <ac:chgData name="Restrepo,Felipe" userId="b75f12e2-536c-4746-b91a-77e5f7eb6e51" providerId="ADAL" clId="{1A39260A-07D9-4A4F-B6B9-BC126FFA0F47}" dt="2025-12-10T19:08:51.125" v="1149" actId="478"/>
          <ac:spMkLst>
            <pc:docMk/>
            <pc:sldMk cId="2325520498" sldId="335"/>
            <ac:spMk id="10" creationId="{EA91A15D-7B6C-ECDB-4196-0A08662FB767}"/>
          </ac:spMkLst>
        </pc:spChg>
      </pc:sldChg>
      <pc:sldChg chg="addSp delSp modSp add del mod">
        <pc:chgData name="Restrepo,Felipe" userId="b75f12e2-536c-4746-b91a-77e5f7eb6e51" providerId="ADAL" clId="{1A39260A-07D9-4A4F-B6B9-BC126FFA0F47}" dt="2025-12-10T18:50:05.216" v="748" actId="47"/>
        <pc:sldMkLst>
          <pc:docMk/>
          <pc:sldMk cId="3837309654" sldId="335"/>
        </pc:sldMkLst>
        <pc:spChg chg="mod">
          <ac:chgData name="Restrepo,Felipe" userId="b75f12e2-536c-4746-b91a-77e5f7eb6e51" providerId="ADAL" clId="{1A39260A-07D9-4A4F-B6B9-BC126FFA0F47}" dt="2025-12-10T18:50:01.253" v="743" actId="14100"/>
          <ac:spMkLst>
            <pc:docMk/>
            <pc:sldMk cId="3837309654" sldId="335"/>
            <ac:spMk id="2" creationId="{07C64BC4-1471-B550-75DF-5E687B1EB40C}"/>
          </ac:spMkLst>
        </pc:spChg>
        <pc:graphicFrameChg chg="add del modGraphic">
          <ac:chgData name="Restrepo,Felipe" userId="b75f12e2-536c-4746-b91a-77e5f7eb6e51" providerId="ADAL" clId="{1A39260A-07D9-4A4F-B6B9-BC126FFA0F47}" dt="2025-12-10T18:45:30.404" v="569" actId="21"/>
          <ac:graphicFrameMkLst>
            <pc:docMk/>
            <pc:sldMk cId="3837309654" sldId="335"/>
            <ac:graphicFrameMk id="3" creationId="{FEB253B5-BF41-5D82-8B02-C155C77F4ED9}"/>
          </ac:graphicFrameMkLst>
        </pc:graphicFrameChg>
        <pc:graphicFrameChg chg="add mod">
          <ac:chgData name="Restrepo,Felipe" userId="b75f12e2-536c-4746-b91a-77e5f7eb6e51" providerId="ADAL" clId="{1A39260A-07D9-4A4F-B6B9-BC126FFA0F47}" dt="2025-12-10T18:45:31.924" v="570"/>
          <ac:graphicFrameMkLst>
            <pc:docMk/>
            <pc:sldMk cId="3837309654" sldId="335"/>
            <ac:graphicFrameMk id="4" creationId="{FEB253B5-BF41-5D82-8B02-C155C77F4ED9}"/>
          </ac:graphicFrameMkLst>
        </pc:graphicFrameChg>
        <pc:graphicFrameChg chg="add mod">
          <ac:chgData name="Restrepo,Felipe" userId="b75f12e2-536c-4746-b91a-77e5f7eb6e51" providerId="ADAL" clId="{1A39260A-07D9-4A4F-B6B9-BC126FFA0F47}" dt="2025-12-10T18:45:42.544" v="572"/>
          <ac:graphicFrameMkLst>
            <pc:docMk/>
            <pc:sldMk cId="3837309654" sldId="335"/>
            <ac:graphicFrameMk id="5" creationId="{B362C3F7-45BC-7990-63B8-2FE87CFAA6F1}"/>
          </ac:graphicFrameMkLst>
        </pc:graphicFrameChg>
        <pc:graphicFrameChg chg="add del mod modGraphic">
          <ac:chgData name="Restrepo,Felipe" userId="b75f12e2-536c-4746-b91a-77e5f7eb6e51" providerId="ADAL" clId="{1A39260A-07D9-4A4F-B6B9-BC126FFA0F47}" dt="2025-12-10T18:46:25.219" v="578" actId="478"/>
          <ac:graphicFrameMkLst>
            <pc:docMk/>
            <pc:sldMk cId="3837309654" sldId="335"/>
            <ac:graphicFrameMk id="6" creationId="{D00D4982-7DEE-6494-8408-F7DC23608E2C}"/>
          </ac:graphicFrameMkLst>
        </pc:graphicFrameChg>
        <pc:graphicFrameChg chg="add mod modGraphic">
          <ac:chgData name="Restrepo,Felipe" userId="b75f12e2-536c-4746-b91a-77e5f7eb6e51" providerId="ADAL" clId="{1A39260A-07D9-4A4F-B6B9-BC126FFA0F47}" dt="2025-12-10T18:50:02.806" v="747" actId="20577"/>
          <ac:graphicFrameMkLst>
            <pc:docMk/>
            <pc:sldMk cId="3837309654" sldId="335"/>
            <ac:graphicFrameMk id="7" creationId="{D6404752-99AC-585B-EBAE-891DB0782FEE}"/>
          </ac:graphicFrameMkLst>
        </pc:graphicFrameChg>
      </pc:sldChg>
    </pc:docChg>
  </pc:docChgLst>
  <pc:docChgLst>
    <pc:chgData name="Restrepo,Felipe" userId="b75f12e2-536c-4746-b91a-77e5f7eb6e51" providerId="ADAL" clId="{6906C9F5-A252-4979-915D-DF3F6C4B4011}"/>
    <pc:docChg chg="undo redo custSel addSld delSld modSld sldOrd">
      <pc:chgData name="Restrepo,Felipe" userId="b75f12e2-536c-4746-b91a-77e5f7eb6e51" providerId="ADAL" clId="{6906C9F5-A252-4979-915D-DF3F6C4B4011}" dt="2025-12-11T04:20:44.764" v="2987" actId="255"/>
      <pc:docMkLst>
        <pc:docMk/>
      </pc:docMkLst>
      <pc:sldChg chg="addSp delSp modSp mod modClrScheme chgLayout">
        <pc:chgData name="Restrepo,Felipe" userId="b75f12e2-536c-4746-b91a-77e5f7eb6e51" providerId="ADAL" clId="{6906C9F5-A252-4979-915D-DF3F6C4B4011}" dt="2025-11-21T20:13:01.439" v="43" actId="20577"/>
        <pc:sldMkLst>
          <pc:docMk/>
          <pc:sldMk cId="2963964124" sldId="256"/>
        </pc:sldMkLst>
        <pc:spChg chg="mod">
          <ac:chgData name="Restrepo,Felipe" userId="b75f12e2-536c-4746-b91a-77e5f7eb6e51" providerId="ADAL" clId="{6906C9F5-A252-4979-915D-DF3F6C4B4011}" dt="2025-11-21T20:13:01.439" v="43" actId="20577"/>
          <ac:spMkLst>
            <pc:docMk/>
            <pc:sldMk cId="2963964124" sldId="256"/>
            <ac:spMk id="2" creationId="{58191409-041C-9A9F-3D67-DD08939AB43A}"/>
          </ac:spMkLst>
        </pc:spChg>
      </pc:sldChg>
      <pc:sldChg chg="addSp modSp new del mod ord">
        <pc:chgData name="Restrepo,Felipe" userId="b75f12e2-536c-4746-b91a-77e5f7eb6e51" providerId="ADAL" clId="{6906C9F5-A252-4979-915D-DF3F6C4B4011}" dt="2025-12-11T04:00:09.731" v="2634" actId="47"/>
        <pc:sldMkLst>
          <pc:docMk/>
          <pc:sldMk cId="1250256120" sldId="303"/>
        </pc:sldMkLst>
        <pc:spChg chg="add mod">
          <ac:chgData name="Restrepo,Felipe" userId="b75f12e2-536c-4746-b91a-77e5f7eb6e51" providerId="ADAL" clId="{6906C9F5-A252-4979-915D-DF3F6C4B4011}" dt="2025-12-11T02:17:15.646" v="1555" actId="20577"/>
          <ac:spMkLst>
            <pc:docMk/>
            <pc:sldMk cId="1250256120" sldId="303"/>
            <ac:spMk id="3" creationId="{12CBC0AB-1F10-91A3-717C-C91AE9F0A6B7}"/>
          </ac:spMkLst>
        </pc:spChg>
      </pc:sldChg>
      <pc:sldChg chg="addSp delSp modSp add mod ord">
        <pc:chgData name="Restrepo,Felipe" userId="b75f12e2-536c-4746-b91a-77e5f7eb6e51" providerId="ADAL" clId="{6906C9F5-A252-4979-915D-DF3F6C4B4011}" dt="2025-12-11T03:59:59.539" v="2632" actId="14100"/>
        <pc:sldMkLst>
          <pc:docMk/>
          <pc:sldMk cId="3791558631" sldId="304"/>
        </pc:sldMkLst>
        <pc:spChg chg="add mod">
          <ac:chgData name="Restrepo,Felipe" userId="b75f12e2-536c-4746-b91a-77e5f7eb6e51" providerId="ADAL" clId="{6906C9F5-A252-4979-915D-DF3F6C4B4011}" dt="2025-12-11T03:55:12.375" v="2543" actId="20577"/>
          <ac:spMkLst>
            <pc:docMk/>
            <pc:sldMk cId="3791558631" sldId="304"/>
            <ac:spMk id="2" creationId="{FF2E9DFD-22A4-EBFE-2D5A-BDDFC040F58C}"/>
          </ac:spMkLst>
        </pc:spChg>
        <pc:spChg chg="add del mod">
          <ac:chgData name="Restrepo,Felipe" userId="b75f12e2-536c-4746-b91a-77e5f7eb6e51" providerId="ADAL" clId="{6906C9F5-A252-4979-915D-DF3F6C4B4011}" dt="2025-12-11T03:59:44.987" v="2624" actId="478"/>
          <ac:spMkLst>
            <pc:docMk/>
            <pc:sldMk cId="3791558631" sldId="304"/>
            <ac:spMk id="3" creationId="{14505070-291D-28DA-1419-9D6A4B7318D4}"/>
          </ac:spMkLst>
        </pc:spChg>
        <pc:spChg chg="add mod">
          <ac:chgData name="Restrepo,Felipe" userId="b75f12e2-536c-4746-b91a-77e5f7eb6e51" providerId="ADAL" clId="{6906C9F5-A252-4979-915D-DF3F6C4B4011}" dt="2025-12-11T03:55:21.463" v="2546" actId="1076"/>
          <ac:spMkLst>
            <pc:docMk/>
            <pc:sldMk cId="3791558631" sldId="304"/>
            <ac:spMk id="4" creationId="{E696877F-24B0-089C-4EEB-C94ED807E2B4}"/>
          </ac:spMkLst>
        </pc:spChg>
        <pc:spChg chg="add mod">
          <ac:chgData name="Restrepo,Felipe" userId="b75f12e2-536c-4746-b91a-77e5f7eb6e51" providerId="ADAL" clId="{6906C9F5-A252-4979-915D-DF3F6C4B4011}" dt="2025-12-11T03:59:26.586" v="2621"/>
          <ac:spMkLst>
            <pc:docMk/>
            <pc:sldMk cId="3791558631" sldId="304"/>
            <ac:spMk id="5" creationId="{54096123-D82E-83DC-EC0A-2B38A44B1D49}"/>
          </ac:spMkLst>
        </pc:spChg>
        <pc:spChg chg="add mod">
          <ac:chgData name="Restrepo,Felipe" userId="b75f12e2-536c-4746-b91a-77e5f7eb6e51" providerId="ADAL" clId="{6906C9F5-A252-4979-915D-DF3F6C4B4011}" dt="2025-12-11T03:59:59.539" v="2632" actId="14100"/>
          <ac:spMkLst>
            <pc:docMk/>
            <pc:sldMk cId="3791558631" sldId="304"/>
            <ac:spMk id="6" creationId="{77DECF77-78A9-3411-5BC8-5DEA1D18E52B}"/>
          </ac:spMkLst>
        </pc:spChg>
      </pc:sldChg>
      <pc:sldChg chg="addSp modSp add">
        <pc:chgData name="Restrepo,Felipe" userId="b75f12e2-536c-4746-b91a-77e5f7eb6e51" providerId="ADAL" clId="{6906C9F5-A252-4979-915D-DF3F6C4B4011}" dt="2025-11-21T20:11:48.754" v="22"/>
        <pc:sldMkLst>
          <pc:docMk/>
          <pc:sldMk cId="2831665156" sldId="305"/>
        </pc:sldMkLst>
        <pc:spChg chg="add mod">
          <ac:chgData name="Restrepo,Felipe" userId="b75f12e2-536c-4746-b91a-77e5f7eb6e51" providerId="ADAL" clId="{6906C9F5-A252-4979-915D-DF3F6C4B4011}" dt="2025-11-21T20:11:48.754" v="22"/>
          <ac:spMkLst>
            <pc:docMk/>
            <pc:sldMk cId="2831665156" sldId="305"/>
            <ac:spMk id="4" creationId="{B1D60AE5-1AAA-EA9C-87A0-653FDC196D48}"/>
          </ac:spMkLst>
        </pc:spChg>
        <pc:spChg chg="add mod">
          <ac:chgData name="Restrepo,Felipe" userId="b75f12e2-536c-4746-b91a-77e5f7eb6e51" providerId="ADAL" clId="{6906C9F5-A252-4979-915D-DF3F6C4B4011}" dt="2025-11-21T20:11:48.754" v="22"/>
          <ac:spMkLst>
            <pc:docMk/>
            <pc:sldMk cId="2831665156" sldId="305"/>
            <ac:spMk id="5" creationId="{B969A845-20E6-BC66-E409-9603019467D2}"/>
          </ac:spMkLst>
        </pc:spChg>
      </pc:sldChg>
      <pc:sldChg chg="addSp modSp add del">
        <pc:chgData name="Restrepo,Felipe" userId="b75f12e2-536c-4746-b91a-77e5f7eb6e51" providerId="ADAL" clId="{6906C9F5-A252-4979-915D-DF3F6C4B4011}" dt="2025-12-11T04:12:02.720" v="2931" actId="47"/>
        <pc:sldMkLst>
          <pc:docMk/>
          <pc:sldMk cId="1458922694" sldId="307"/>
        </pc:sldMkLst>
      </pc:sldChg>
      <pc:sldChg chg="addSp delSp modSp add mod">
        <pc:chgData name="Restrepo,Felipe" userId="b75f12e2-536c-4746-b91a-77e5f7eb6e51" providerId="ADAL" clId="{6906C9F5-A252-4979-915D-DF3F6C4B4011}" dt="2025-12-11T02:51:30.767" v="1590" actId="1076"/>
        <pc:sldMkLst>
          <pc:docMk/>
          <pc:sldMk cId="968966259" sldId="308"/>
        </pc:sldMkLst>
        <pc:spChg chg="add">
          <ac:chgData name="Restrepo,Felipe" userId="b75f12e2-536c-4746-b91a-77e5f7eb6e51" providerId="ADAL" clId="{6906C9F5-A252-4979-915D-DF3F6C4B4011}" dt="2025-11-21T20:40:48.754" v="61"/>
          <ac:spMkLst>
            <pc:docMk/>
            <pc:sldMk cId="968966259" sldId="308"/>
            <ac:spMk id="5" creationId="{8CFD1E8C-9AD9-1AC7-9C7E-8AEE21EAB768}"/>
          </ac:spMkLst>
        </pc:spChg>
        <pc:spChg chg="add mod">
          <ac:chgData name="Restrepo,Felipe" userId="b75f12e2-536c-4746-b91a-77e5f7eb6e51" providerId="ADAL" clId="{6906C9F5-A252-4979-915D-DF3F6C4B4011}" dt="2025-11-21T20:40:54.441" v="62"/>
          <ac:spMkLst>
            <pc:docMk/>
            <pc:sldMk cId="968966259" sldId="308"/>
            <ac:spMk id="6" creationId="{F616D60B-ED78-CA65-30CE-AD758D34470C}"/>
          </ac:spMkLst>
        </pc:spChg>
        <pc:spChg chg="add mod">
          <ac:chgData name="Restrepo,Felipe" userId="b75f12e2-536c-4746-b91a-77e5f7eb6e51" providerId="ADAL" clId="{6906C9F5-A252-4979-915D-DF3F6C4B4011}" dt="2025-11-21T20:42:57.699" v="63"/>
          <ac:spMkLst>
            <pc:docMk/>
            <pc:sldMk cId="968966259" sldId="308"/>
            <ac:spMk id="7" creationId="{0515F0F8-F4B4-57CD-0BD6-09BEF676AEC5}"/>
          </ac:spMkLst>
        </pc:spChg>
        <pc:spChg chg="add mod">
          <ac:chgData name="Restrepo,Felipe" userId="b75f12e2-536c-4746-b91a-77e5f7eb6e51" providerId="ADAL" clId="{6906C9F5-A252-4979-915D-DF3F6C4B4011}" dt="2025-11-21T20:43:16.436" v="66"/>
          <ac:spMkLst>
            <pc:docMk/>
            <pc:sldMk cId="968966259" sldId="308"/>
            <ac:spMk id="8" creationId="{D71E7A78-AC0A-B62E-DEC2-955C4D60C6D4}"/>
          </ac:spMkLst>
        </pc:spChg>
        <pc:spChg chg="add mod">
          <ac:chgData name="Restrepo,Felipe" userId="b75f12e2-536c-4746-b91a-77e5f7eb6e51" providerId="ADAL" clId="{6906C9F5-A252-4979-915D-DF3F6C4B4011}" dt="2025-11-21T20:59:47.520" v="201"/>
          <ac:spMkLst>
            <pc:docMk/>
            <pc:sldMk cId="968966259" sldId="308"/>
            <ac:spMk id="9" creationId="{C2951275-5A7E-B714-25B8-ACF62A1D8A13}"/>
          </ac:spMkLst>
        </pc:spChg>
        <pc:spChg chg="add mod">
          <ac:chgData name="Restrepo,Felipe" userId="b75f12e2-536c-4746-b91a-77e5f7eb6e51" providerId="ADAL" clId="{6906C9F5-A252-4979-915D-DF3F6C4B4011}" dt="2025-11-21T21:02:34.099" v="346" actId="20577"/>
          <ac:spMkLst>
            <pc:docMk/>
            <pc:sldMk cId="968966259" sldId="308"/>
            <ac:spMk id="10" creationId="{D62FF205-BF24-3012-54F5-898DC729E0FA}"/>
          </ac:spMkLst>
        </pc:spChg>
        <pc:spChg chg="add mod">
          <ac:chgData name="Restrepo,Felipe" userId="b75f12e2-536c-4746-b91a-77e5f7eb6e51" providerId="ADAL" clId="{6906C9F5-A252-4979-915D-DF3F6C4B4011}" dt="2025-12-11T02:51:30.767" v="1590" actId="1076"/>
          <ac:spMkLst>
            <pc:docMk/>
            <pc:sldMk cId="968966259" sldId="308"/>
            <ac:spMk id="13" creationId="{80A70AD3-78A5-30B3-1768-17A8EC46CD4E}"/>
          </ac:spMkLst>
        </pc:spChg>
        <pc:picChg chg="add mod">
          <ac:chgData name="Restrepo,Felipe" userId="b75f12e2-536c-4746-b91a-77e5f7eb6e51" providerId="ADAL" clId="{6906C9F5-A252-4979-915D-DF3F6C4B4011}" dt="2025-11-21T21:07:47.768" v="629" actId="1076"/>
          <ac:picMkLst>
            <pc:docMk/>
            <pc:sldMk cId="968966259" sldId="308"/>
            <ac:picMk id="3" creationId="{B588EA38-0F5A-423E-27F1-8AB3D7F88723}"/>
          </ac:picMkLst>
        </pc:picChg>
        <pc:picChg chg="add mod">
          <ac:chgData name="Restrepo,Felipe" userId="b75f12e2-536c-4746-b91a-77e5f7eb6e51" providerId="ADAL" clId="{6906C9F5-A252-4979-915D-DF3F6C4B4011}" dt="2025-11-21T21:07:37.255" v="627" actId="1076"/>
          <ac:picMkLst>
            <pc:docMk/>
            <pc:sldMk cId="968966259" sldId="308"/>
            <ac:picMk id="12" creationId="{9ABE7D69-5472-0032-AA6A-029135B02E1C}"/>
          </ac:picMkLst>
        </pc:picChg>
      </pc:sldChg>
      <pc:sldChg chg="addSp modSp add mod">
        <pc:chgData name="Restrepo,Felipe" userId="b75f12e2-536c-4746-b91a-77e5f7eb6e51" providerId="ADAL" clId="{6906C9F5-A252-4979-915D-DF3F6C4B4011}" dt="2025-12-11T04:09:45.920" v="2867" actId="20577"/>
        <pc:sldMkLst>
          <pc:docMk/>
          <pc:sldMk cId="768239311" sldId="309"/>
        </pc:sldMkLst>
        <pc:spChg chg="add mod">
          <ac:chgData name="Restrepo,Felipe" userId="b75f12e2-536c-4746-b91a-77e5f7eb6e51" providerId="ADAL" clId="{6906C9F5-A252-4979-915D-DF3F6C4B4011}" dt="2025-12-11T04:08:18.033" v="2643" actId="1076"/>
          <ac:spMkLst>
            <pc:docMk/>
            <pc:sldMk cId="768239311" sldId="309"/>
            <ac:spMk id="2" creationId="{F5252374-3D0D-94F0-4959-16BFDA371C16}"/>
          </ac:spMkLst>
        </pc:spChg>
        <pc:spChg chg="add mod">
          <ac:chgData name="Restrepo,Felipe" userId="b75f12e2-536c-4746-b91a-77e5f7eb6e51" providerId="ADAL" clId="{6906C9F5-A252-4979-915D-DF3F6C4B4011}" dt="2025-12-11T04:09:45.920" v="2867" actId="20577"/>
          <ac:spMkLst>
            <pc:docMk/>
            <pc:sldMk cId="768239311" sldId="309"/>
            <ac:spMk id="3" creationId="{B31DBF1D-9CE1-BD77-E7F0-ACE7FBA59419}"/>
          </ac:spMkLst>
        </pc:spChg>
      </pc:sldChg>
      <pc:sldChg chg="addSp modSp new del mod">
        <pc:chgData name="Restrepo,Felipe" userId="b75f12e2-536c-4746-b91a-77e5f7eb6e51" providerId="ADAL" clId="{6906C9F5-A252-4979-915D-DF3F6C4B4011}" dt="2025-12-11T02:28:41.278" v="1556" actId="47"/>
        <pc:sldMkLst>
          <pc:docMk/>
          <pc:sldMk cId="1919881171" sldId="311"/>
        </pc:sldMkLst>
      </pc:sldChg>
      <pc:sldChg chg="addSp delSp modSp new mod ord setBg modAnim">
        <pc:chgData name="Restrepo,Felipe" userId="b75f12e2-536c-4746-b91a-77e5f7eb6e51" providerId="ADAL" clId="{6906C9F5-A252-4979-915D-DF3F6C4B4011}" dt="2025-12-11T03:52:01.734" v="2440" actId="20577"/>
        <pc:sldMkLst>
          <pc:docMk/>
          <pc:sldMk cId="1086848101" sldId="312"/>
        </pc:sldMkLst>
        <pc:spChg chg="add del mod">
          <ac:chgData name="Restrepo,Felipe" userId="b75f12e2-536c-4746-b91a-77e5f7eb6e51" providerId="ADAL" clId="{6906C9F5-A252-4979-915D-DF3F6C4B4011}" dt="2025-12-11T03:47:33.594" v="2272" actId="478"/>
          <ac:spMkLst>
            <pc:docMk/>
            <pc:sldMk cId="1086848101" sldId="312"/>
            <ac:spMk id="2" creationId="{51EF7EB5-5ADF-D8BF-925F-992BDE15C8B6}"/>
          </ac:spMkLst>
        </pc:spChg>
        <pc:spChg chg="add mod ord">
          <ac:chgData name="Restrepo,Felipe" userId="b75f12e2-536c-4746-b91a-77e5f7eb6e51" providerId="ADAL" clId="{6906C9F5-A252-4979-915D-DF3F6C4B4011}" dt="2025-12-11T03:46:56.025" v="2267" actId="26606"/>
          <ac:spMkLst>
            <pc:docMk/>
            <pc:sldMk cId="1086848101" sldId="312"/>
            <ac:spMk id="3" creationId="{55283032-CB30-EDC0-7329-14BBF7381E06}"/>
          </ac:spMkLst>
        </pc:spChg>
        <pc:spChg chg="add del mod">
          <ac:chgData name="Restrepo,Felipe" userId="b75f12e2-536c-4746-b91a-77e5f7eb6e51" providerId="ADAL" clId="{6906C9F5-A252-4979-915D-DF3F6C4B4011}" dt="2025-12-11T03:47:03.362" v="2268" actId="478"/>
          <ac:spMkLst>
            <pc:docMk/>
            <pc:sldMk cId="1086848101" sldId="312"/>
            <ac:spMk id="5" creationId="{A455A1EB-0438-222C-D797-BCEEEFFAD706}"/>
          </ac:spMkLst>
        </pc:spChg>
        <pc:spChg chg="add mod">
          <ac:chgData name="Restrepo,Felipe" userId="b75f12e2-536c-4746-b91a-77e5f7eb6e51" providerId="ADAL" clId="{6906C9F5-A252-4979-915D-DF3F6C4B4011}" dt="2025-12-11T03:47:41.834" v="2295" actId="20577"/>
          <ac:spMkLst>
            <pc:docMk/>
            <pc:sldMk cId="1086848101" sldId="312"/>
            <ac:spMk id="7" creationId="{C4BD4612-E151-D8F1-D91C-9624DEABEC89}"/>
          </ac:spMkLst>
        </pc:spChg>
        <pc:spChg chg="add mod">
          <ac:chgData name="Restrepo,Felipe" userId="b75f12e2-536c-4746-b91a-77e5f7eb6e51" providerId="ADAL" clId="{6906C9F5-A252-4979-915D-DF3F6C4B4011}" dt="2025-12-11T03:52:01.734" v="2440" actId="20577"/>
          <ac:spMkLst>
            <pc:docMk/>
            <pc:sldMk cId="1086848101" sldId="312"/>
            <ac:spMk id="8" creationId="{50E5EEBF-DC0D-B450-0CC9-AC62C541BB24}"/>
          </ac:spMkLst>
        </pc:spChg>
        <pc:spChg chg="add del mod">
          <ac:chgData name="Restrepo,Felipe" userId="b75f12e2-536c-4746-b91a-77e5f7eb6e51" providerId="ADAL" clId="{6906C9F5-A252-4979-915D-DF3F6C4B4011}" dt="2025-12-11T03:48:42.545" v="2373" actId="478"/>
          <ac:spMkLst>
            <pc:docMk/>
            <pc:sldMk cId="1086848101" sldId="312"/>
            <ac:spMk id="9" creationId="{B7D9F36E-AA8B-0F7E-1335-4F911E779002}"/>
          </ac:spMkLst>
        </pc:spChg>
        <pc:spChg chg="add mod">
          <ac:chgData name="Restrepo,Felipe" userId="b75f12e2-536c-4746-b91a-77e5f7eb6e51" providerId="ADAL" clId="{6906C9F5-A252-4979-915D-DF3F6C4B4011}" dt="2025-12-11T03:48:54.186" v="2377" actId="1076"/>
          <ac:spMkLst>
            <pc:docMk/>
            <pc:sldMk cId="1086848101" sldId="312"/>
            <ac:spMk id="10" creationId="{7A6ACCE4-D3CA-D217-2106-BE03154CED24}"/>
          </ac:spMkLst>
        </pc:spChg>
        <pc:spChg chg="add">
          <ac:chgData name="Restrepo,Felipe" userId="b75f12e2-536c-4746-b91a-77e5f7eb6e51" providerId="ADAL" clId="{6906C9F5-A252-4979-915D-DF3F6C4B4011}" dt="2025-12-11T03:46:56.025" v="2267" actId="26606"/>
          <ac:spMkLst>
            <pc:docMk/>
            <pc:sldMk cId="1086848101" sldId="312"/>
            <ac:spMk id="15" creationId="{4C790028-99AE-4AE4-8269-9913E2D50625}"/>
          </ac:spMkLst>
        </pc:spChg>
        <pc:spChg chg="add">
          <ac:chgData name="Restrepo,Felipe" userId="b75f12e2-536c-4746-b91a-77e5f7eb6e51" providerId="ADAL" clId="{6906C9F5-A252-4979-915D-DF3F6C4B4011}" dt="2025-12-11T03:46:56.025" v="2267" actId="26606"/>
          <ac:spMkLst>
            <pc:docMk/>
            <pc:sldMk cId="1086848101" sldId="312"/>
            <ac:spMk id="17" creationId="{06936A2A-FE08-4EE0-A409-3EF3FA2448DE}"/>
          </ac:spMkLst>
        </pc:spChg>
        <pc:spChg chg="add">
          <ac:chgData name="Restrepo,Felipe" userId="b75f12e2-536c-4746-b91a-77e5f7eb6e51" providerId="ADAL" clId="{6906C9F5-A252-4979-915D-DF3F6C4B4011}" dt="2025-12-11T03:46:56.025" v="2267" actId="26606"/>
          <ac:spMkLst>
            <pc:docMk/>
            <pc:sldMk cId="1086848101" sldId="312"/>
            <ac:spMk id="23" creationId="{97860FD2-CA19-4064-AA6F-68050C3D2011}"/>
          </ac:spMkLst>
        </pc:spChg>
        <pc:spChg chg="add">
          <ac:chgData name="Restrepo,Felipe" userId="b75f12e2-536c-4746-b91a-77e5f7eb6e51" providerId="ADAL" clId="{6906C9F5-A252-4979-915D-DF3F6C4B4011}" dt="2025-12-11T03:46:56.025" v="2267" actId="26606"/>
          <ac:spMkLst>
            <pc:docMk/>
            <pc:sldMk cId="1086848101" sldId="312"/>
            <ac:spMk id="25" creationId="{9B0F3308-12C4-4DD7-ABB4-D0DFAA3CF6DE}"/>
          </ac:spMkLst>
        </pc:spChg>
        <pc:spChg chg="add">
          <ac:chgData name="Restrepo,Felipe" userId="b75f12e2-536c-4746-b91a-77e5f7eb6e51" providerId="ADAL" clId="{6906C9F5-A252-4979-915D-DF3F6C4B4011}" dt="2025-12-11T03:46:56.025" v="2267" actId="26606"/>
          <ac:spMkLst>
            <pc:docMk/>
            <pc:sldMk cId="1086848101" sldId="312"/>
            <ac:spMk id="31" creationId="{73AFD74C-283C-45BD-885B-6E6635E4B3F1}"/>
          </ac:spMkLst>
        </pc:spChg>
        <pc:spChg chg="add">
          <ac:chgData name="Restrepo,Felipe" userId="b75f12e2-536c-4746-b91a-77e5f7eb6e51" providerId="ADAL" clId="{6906C9F5-A252-4979-915D-DF3F6C4B4011}" dt="2025-12-11T03:46:56.025" v="2267" actId="26606"/>
          <ac:spMkLst>
            <pc:docMk/>
            <pc:sldMk cId="1086848101" sldId="312"/>
            <ac:spMk id="33" creationId="{CE3DE725-FEB0-422F-BDBA-A29C95768A3F}"/>
          </ac:spMkLst>
        </pc:spChg>
        <pc:spChg chg="add">
          <ac:chgData name="Restrepo,Felipe" userId="b75f12e2-536c-4746-b91a-77e5f7eb6e51" providerId="ADAL" clId="{6906C9F5-A252-4979-915D-DF3F6C4B4011}" dt="2025-12-11T03:46:56.025" v="2267" actId="26606"/>
          <ac:spMkLst>
            <pc:docMk/>
            <pc:sldMk cId="1086848101" sldId="312"/>
            <ac:spMk id="35" creationId="{05058156-257B-4118-BA50-5869C8AF6AD7}"/>
          </ac:spMkLst>
        </pc:spChg>
        <pc:spChg chg="add">
          <ac:chgData name="Restrepo,Felipe" userId="b75f12e2-536c-4746-b91a-77e5f7eb6e51" providerId="ADAL" clId="{6906C9F5-A252-4979-915D-DF3F6C4B4011}" dt="2025-12-11T03:46:56.025" v="2267" actId="26606"/>
          <ac:spMkLst>
            <pc:docMk/>
            <pc:sldMk cId="1086848101" sldId="312"/>
            <ac:spMk id="37" creationId="{D23B4D99-FEA8-489A-8436-A2F113BE1B6E}"/>
          </ac:spMkLst>
        </pc:spChg>
        <pc:picChg chg="add del mod">
          <ac:chgData name="Restrepo,Felipe" userId="b75f12e2-536c-4746-b91a-77e5f7eb6e51" providerId="ADAL" clId="{6906C9F5-A252-4979-915D-DF3F6C4B4011}" dt="2025-12-11T02:31:33.302" v="1569" actId="478"/>
          <ac:picMkLst>
            <pc:docMk/>
            <pc:sldMk cId="1086848101" sldId="312"/>
            <ac:picMk id="4" creationId="{E51B1367-B70C-0063-7B54-72776D44B804}"/>
          </ac:picMkLst>
        </pc:picChg>
        <pc:picChg chg="add mod">
          <ac:chgData name="Restrepo,Felipe" userId="b75f12e2-536c-4746-b91a-77e5f7eb6e51" providerId="ADAL" clId="{6906C9F5-A252-4979-915D-DF3F6C4B4011}" dt="2025-12-11T03:52:00.939" v="2438" actId="1076"/>
          <ac:picMkLst>
            <pc:docMk/>
            <pc:sldMk cId="1086848101" sldId="312"/>
            <ac:picMk id="6" creationId="{6F1518DA-22BD-0C16-8689-60BF61DB18AF}"/>
          </ac:picMkLst>
        </pc:picChg>
        <pc:picChg chg="add mod">
          <ac:chgData name="Restrepo,Felipe" userId="b75f12e2-536c-4746-b91a-77e5f7eb6e51" providerId="ADAL" clId="{6906C9F5-A252-4979-915D-DF3F6C4B4011}" dt="2025-12-11T03:52:01.272" v="2439" actId="1076"/>
          <ac:picMkLst>
            <pc:docMk/>
            <pc:sldMk cId="1086848101" sldId="312"/>
            <ac:picMk id="12" creationId="{FD34ED82-1B40-44B6-3F47-6688E06A1332}"/>
          </ac:picMkLst>
        </pc:picChg>
      </pc:sldChg>
      <pc:sldChg chg="addSp modSp new">
        <pc:chgData name="Restrepo,Felipe" userId="b75f12e2-536c-4746-b91a-77e5f7eb6e51" providerId="ADAL" clId="{6906C9F5-A252-4979-915D-DF3F6C4B4011}" dt="2025-11-21T20:14:10.173" v="44"/>
        <pc:sldMkLst>
          <pc:docMk/>
          <pc:sldMk cId="588616543" sldId="313"/>
        </pc:sldMkLst>
        <pc:spChg chg="add mod">
          <ac:chgData name="Restrepo,Felipe" userId="b75f12e2-536c-4746-b91a-77e5f7eb6e51" providerId="ADAL" clId="{6906C9F5-A252-4979-915D-DF3F6C4B4011}" dt="2025-11-21T20:14:10.173" v="44"/>
          <ac:spMkLst>
            <pc:docMk/>
            <pc:sldMk cId="588616543" sldId="313"/>
            <ac:spMk id="2" creationId="{3B9482FA-9635-9BB1-700C-314CD430AD7C}"/>
          </ac:spMkLst>
        </pc:spChg>
        <pc:spChg chg="add mod">
          <ac:chgData name="Restrepo,Felipe" userId="b75f12e2-536c-4746-b91a-77e5f7eb6e51" providerId="ADAL" clId="{6906C9F5-A252-4979-915D-DF3F6C4B4011}" dt="2025-11-21T20:14:10.173" v="44"/>
          <ac:spMkLst>
            <pc:docMk/>
            <pc:sldMk cId="588616543" sldId="313"/>
            <ac:spMk id="3" creationId="{32E9113A-D702-18A3-DB5C-5964EC20E542}"/>
          </ac:spMkLst>
        </pc:spChg>
      </pc:sldChg>
      <pc:sldChg chg="addSp modSp new mod ord">
        <pc:chgData name="Restrepo,Felipe" userId="b75f12e2-536c-4746-b91a-77e5f7eb6e51" providerId="ADAL" clId="{6906C9F5-A252-4979-915D-DF3F6C4B4011}" dt="2025-12-11T04:18:55.266" v="2946" actId="207"/>
        <pc:sldMkLst>
          <pc:docMk/>
          <pc:sldMk cId="1199940311" sldId="314"/>
        </pc:sldMkLst>
        <pc:spChg chg="add mod">
          <ac:chgData name="Restrepo,Felipe" userId="b75f12e2-536c-4746-b91a-77e5f7eb6e51" providerId="ADAL" clId="{6906C9F5-A252-4979-915D-DF3F6C4B4011}" dt="2025-11-21T20:14:45.675" v="49"/>
          <ac:spMkLst>
            <pc:docMk/>
            <pc:sldMk cId="1199940311" sldId="314"/>
            <ac:spMk id="2" creationId="{F8700628-22D9-AFCC-C8A8-940F18AFE9CA}"/>
          </ac:spMkLst>
        </pc:spChg>
        <pc:spChg chg="add mod">
          <ac:chgData name="Restrepo,Felipe" userId="b75f12e2-536c-4746-b91a-77e5f7eb6e51" providerId="ADAL" clId="{6906C9F5-A252-4979-915D-DF3F6C4B4011}" dt="2025-12-11T04:18:55.266" v="2946" actId="207"/>
          <ac:spMkLst>
            <pc:docMk/>
            <pc:sldMk cId="1199940311" sldId="314"/>
            <ac:spMk id="3" creationId="{EA325F0C-3FB6-FC4B-47DC-4BAF874A8E47}"/>
          </ac:spMkLst>
        </pc:spChg>
        <pc:picChg chg="add mod">
          <ac:chgData name="Restrepo,Felipe" userId="b75f12e2-536c-4746-b91a-77e5f7eb6e51" providerId="ADAL" clId="{6906C9F5-A252-4979-915D-DF3F6C4B4011}" dt="2025-12-11T04:18:54.570" v="2945" actId="14100"/>
          <ac:picMkLst>
            <pc:docMk/>
            <pc:sldMk cId="1199940311" sldId="314"/>
            <ac:picMk id="5" creationId="{9B0480A4-F090-C8CE-5A61-058B7C115A30}"/>
          </ac:picMkLst>
        </pc:picChg>
      </pc:sldChg>
      <pc:sldChg chg="addSp modSp new">
        <pc:chgData name="Restrepo,Felipe" userId="b75f12e2-536c-4746-b91a-77e5f7eb6e51" providerId="ADAL" clId="{6906C9F5-A252-4979-915D-DF3F6C4B4011}" dt="2025-11-21T20:14:53.165" v="50"/>
        <pc:sldMkLst>
          <pc:docMk/>
          <pc:sldMk cId="4138522270" sldId="315"/>
        </pc:sldMkLst>
        <pc:spChg chg="add mod">
          <ac:chgData name="Restrepo,Felipe" userId="b75f12e2-536c-4746-b91a-77e5f7eb6e51" providerId="ADAL" clId="{6906C9F5-A252-4979-915D-DF3F6C4B4011}" dt="2025-11-21T20:14:53.165" v="50"/>
          <ac:spMkLst>
            <pc:docMk/>
            <pc:sldMk cId="4138522270" sldId="315"/>
            <ac:spMk id="2" creationId="{360489D3-FA11-EBD1-1FDC-65622B3FE989}"/>
          </ac:spMkLst>
        </pc:spChg>
        <pc:spChg chg="add mod">
          <ac:chgData name="Restrepo,Felipe" userId="b75f12e2-536c-4746-b91a-77e5f7eb6e51" providerId="ADAL" clId="{6906C9F5-A252-4979-915D-DF3F6C4B4011}" dt="2025-11-21T20:14:53.165" v="50"/>
          <ac:spMkLst>
            <pc:docMk/>
            <pc:sldMk cId="4138522270" sldId="315"/>
            <ac:spMk id="3" creationId="{1A1DFB42-D5C7-396E-54A0-1C45DFAC2D1E}"/>
          </ac:spMkLst>
        </pc:spChg>
      </pc:sldChg>
      <pc:sldChg chg="addSp delSp modSp add mod ord">
        <pc:chgData name="Restrepo,Felipe" userId="b75f12e2-536c-4746-b91a-77e5f7eb6e51" providerId="ADAL" clId="{6906C9F5-A252-4979-915D-DF3F6C4B4011}" dt="2025-12-11T02:01:06.957" v="1409"/>
        <pc:sldMkLst>
          <pc:docMk/>
          <pc:sldMk cId="920323739" sldId="320"/>
        </pc:sldMkLst>
        <pc:spChg chg="mod">
          <ac:chgData name="Restrepo,Felipe" userId="b75f12e2-536c-4746-b91a-77e5f7eb6e51" providerId="ADAL" clId="{6906C9F5-A252-4979-915D-DF3F6C4B4011}" dt="2025-11-21T20:57:52.966" v="111" actId="27636"/>
          <ac:spMkLst>
            <pc:docMk/>
            <pc:sldMk cId="920323739" sldId="320"/>
            <ac:spMk id="2" creationId="{3E114C0B-05AF-E6B4-C6F9-73A28D0C4BF7}"/>
          </ac:spMkLst>
        </pc:spChg>
        <pc:spChg chg="add mod">
          <ac:chgData name="Restrepo,Felipe" userId="b75f12e2-536c-4746-b91a-77e5f7eb6e51" providerId="ADAL" clId="{6906C9F5-A252-4979-915D-DF3F6C4B4011}" dt="2025-12-11T02:00:33.827" v="1404" actId="1076"/>
          <ac:spMkLst>
            <pc:docMk/>
            <pc:sldMk cId="920323739" sldId="320"/>
            <ac:spMk id="3" creationId="{AB81A4ED-2734-CE7E-E749-97942CBDF93F}"/>
          </ac:spMkLst>
        </pc:spChg>
        <pc:spChg chg="add mod">
          <ac:chgData name="Restrepo,Felipe" userId="b75f12e2-536c-4746-b91a-77e5f7eb6e51" providerId="ADAL" clId="{6906C9F5-A252-4979-915D-DF3F6C4B4011}" dt="2025-12-11T01:57:00.825" v="1387" actId="27636"/>
          <ac:spMkLst>
            <pc:docMk/>
            <pc:sldMk cId="920323739" sldId="320"/>
            <ac:spMk id="4" creationId="{181B6011-1D44-4DAA-EAB1-356F67F760B8}"/>
          </ac:spMkLst>
        </pc:spChg>
        <pc:spChg chg="add mod">
          <ac:chgData name="Restrepo,Felipe" userId="b75f12e2-536c-4746-b91a-77e5f7eb6e51" providerId="ADAL" clId="{6906C9F5-A252-4979-915D-DF3F6C4B4011}" dt="2025-12-11T02:00:46.647" v="1408" actId="1076"/>
          <ac:spMkLst>
            <pc:docMk/>
            <pc:sldMk cId="920323739" sldId="320"/>
            <ac:spMk id="9" creationId="{7CA7F7D7-579B-C3C0-4B8F-5CF65003442A}"/>
          </ac:spMkLst>
        </pc:spChg>
        <pc:picChg chg="add mod">
          <ac:chgData name="Restrepo,Felipe" userId="b75f12e2-536c-4746-b91a-77e5f7eb6e51" providerId="ADAL" clId="{6906C9F5-A252-4979-915D-DF3F6C4B4011}" dt="2025-12-11T02:01:06.957" v="1409"/>
          <ac:picMkLst>
            <pc:docMk/>
            <pc:sldMk cId="920323739" sldId="320"/>
            <ac:picMk id="1026" creationId="{B81211DC-208F-B1AB-A8C2-5CC0EF0CF80F}"/>
          </ac:picMkLst>
        </pc:picChg>
        <pc:picChg chg="del mod">
          <ac:chgData name="Restrepo,Felipe" userId="b75f12e2-536c-4746-b91a-77e5f7eb6e51" providerId="ADAL" clId="{6906C9F5-A252-4979-915D-DF3F6C4B4011}" dt="2025-12-11T01:59:45.923" v="1390" actId="478"/>
          <ac:picMkLst>
            <pc:docMk/>
            <pc:sldMk cId="920323739" sldId="320"/>
            <ac:picMk id="1028" creationId="{BFE0C722-D30F-BDBA-D1F9-1BB0FC71626A}"/>
          </ac:picMkLst>
        </pc:picChg>
      </pc:sldChg>
      <pc:sldChg chg="addSp delSp modSp add mod ord">
        <pc:chgData name="Restrepo,Felipe" userId="b75f12e2-536c-4746-b91a-77e5f7eb6e51" providerId="ADAL" clId="{6906C9F5-A252-4979-915D-DF3F6C4B4011}" dt="2025-12-11T03:12:37.396" v="2181" actId="20577"/>
        <pc:sldMkLst>
          <pc:docMk/>
          <pc:sldMk cId="2754304993" sldId="321"/>
        </pc:sldMkLst>
        <pc:spChg chg="del">
          <ac:chgData name="Restrepo,Felipe" userId="b75f12e2-536c-4746-b91a-77e5f7eb6e51" providerId="ADAL" clId="{6906C9F5-A252-4979-915D-DF3F6C4B4011}" dt="2025-12-11T02:57:08.459" v="1593" actId="478"/>
          <ac:spMkLst>
            <pc:docMk/>
            <pc:sldMk cId="2754304993" sldId="321"/>
            <ac:spMk id="2" creationId="{E55887DF-6D38-558E-6D13-E0C3ABA75330}"/>
          </ac:spMkLst>
        </pc:spChg>
        <pc:spChg chg="mod">
          <ac:chgData name="Restrepo,Felipe" userId="b75f12e2-536c-4746-b91a-77e5f7eb6e51" providerId="ADAL" clId="{6906C9F5-A252-4979-915D-DF3F6C4B4011}" dt="2025-12-11T03:12:17.257" v="2179" actId="255"/>
          <ac:spMkLst>
            <pc:docMk/>
            <pc:sldMk cId="2754304993" sldId="321"/>
            <ac:spMk id="4" creationId="{E6EB910C-A6BF-E59A-53DF-5B5BB03905AA}"/>
          </ac:spMkLst>
        </pc:spChg>
        <pc:spChg chg="add mod">
          <ac:chgData name="Restrepo,Felipe" userId="b75f12e2-536c-4746-b91a-77e5f7eb6e51" providerId="ADAL" clId="{6906C9F5-A252-4979-915D-DF3F6C4B4011}" dt="2025-12-11T03:12:37.396" v="2181" actId="20577"/>
          <ac:spMkLst>
            <pc:docMk/>
            <pc:sldMk cId="2754304993" sldId="321"/>
            <ac:spMk id="5" creationId="{E3E2930D-FDED-F95D-92D9-84C4F387DC1A}"/>
          </ac:spMkLst>
        </pc:spChg>
        <pc:picChg chg="del">
          <ac:chgData name="Restrepo,Felipe" userId="b75f12e2-536c-4746-b91a-77e5f7eb6e51" providerId="ADAL" clId="{6906C9F5-A252-4979-915D-DF3F6C4B4011}" dt="2025-12-11T02:57:21.742" v="1596" actId="478"/>
          <ac:picMkLst>
            <pc:docMk/>
            <pc:sldMk cId="2754304993" sldId="321"/>
            <ac:picMk id="3" creationId="{9BD7A81F-84D0-8AAB-B58A-94301E1E39A7}"/>
          </ac:picMkLst>
        </pc:picChg>
        <pc:picChg chg="add mod">
          <ac:chgData name="Restrepo,Felipe" userId="b75f12e2-536c-4746-b91a-77e5f7eb6e51" providerId="ADAL" clId="{6906C9F5-A252-4979-915D-DF3F6C4B4011}" dt="2025-12-11T02:58:06.404" v="1599" actId="571"/>
          <ac:picMkLst>
            <pc:docMk/>
            <pc:sldMk cId="2754304993" sldId="321"/>
            <ac:picMk id="6" creationId="{41C949E3-8CBA-996B-2792-B54826928069}"/>
          </ac:picMkLst>
        </pc:picChg>
        <pc:picChg chg="add mod">
          <ac:chgData name="Restrepo,Felipe" userId="b75f12e2-536c-4746-b91a-77e5f7eb6e51" providerId="ADAL" clId="{6906C9F5-A252-4979-915D-DF3F6C4B4011}" dt="2025-12-11T03:12:22.469" v="2180" actId="1076"/>
          <ac:picMkLst>
            <pc:docMk/>
            <pc:sldMk cId="2754304993" sldId="321"/>
            <ac:picMk id="2050" creationId="{202D25B9-54CF-2158-55D6-ACE7D55D2F40}"/>
          </ac:picMkLst>
        </pc:picChg>
      </pc:sldChg>
      <pc:sldChg chg="addSp delSp modSp add mod ord">
        <pc:chgData name="Restrepo,Felipe" userId="b75f12e2-536c-4746-b91a-77e5f7eb6e51" providerId="ADAL" clId="{6906C9F5-A252-4979-915D-DF3F6C4B4011}" dt="2025-12-11T03:27:11.290" v="2252" actId="1076"/>
        <pc:sldMkLst>
          <pc:docMk/>
          <pc:sldMk cId="486304578" sldId="322"/>
        </pc:sldMkLst>
        <pc:spChg chg="add del mod">
          <ac:chgData name="Restrepo,Felipe" userId="b75f12e2-536c-4746-b91a-77e5f7eb6e51" providerId="ADAL" clId="{6906C9F5-A252-4979-915D-DF3F6C4B4011}" dt="2025-12-11T03:11:42.390" v="2135" actId="478"/>
          <ac:spMkLst>
            <pc:docMk/>
            <pc:sldMk cId="486304578" sldId="322"/>
            <ac:spMk id="2" creationId="{B8AEE0E5-9CD0-3800-3414-EB10700B284C}"/>
          </ac:spMkLst>
        </pc:spChg>
        <pc:spChg chg="mod">
          <ac:chgData name="Restrepo,Felipe" userId="b75f12e2-536c-4746-b91a-77e5f7eb6e51" providerId="ADAL" clId="{6906C9F5-A252-4979-915D-DF3F6C4B4011}" dt="2025-12-11T03:12:58.927" v="2184" actId="14100"/>
          <ac:spMkLst>
            <pc:docMk/>
            <pc:sldMk cId="486304578" sldId="322"/>
            <ac:spMk id="4" creationId="{B68BA0B5-EE1A-496B-031A-C22E59F747CD}"/>
          </ac:spMkLst>
        </pc:spChg>
        <pc:spChg chg="add mod">
          <ac:chgData name="Restrepo,Felipe" userId="b75f12e2-536c-4746-b91a-77e5f7eb6e51" providerId="ADAL" clId="{6906C9F5-A252-4979-915D-DF3F6C4B4011}" dt="2025-12-11T03:11:11.416" v="2103"/>
          <ac:spMkLst>
            <pc:docMk/>
            <pc:sldMk cId="486304578" sldId="322"/>
            <ac:spMk id="5" creationId="{C90D34B3-AFB6-A758-D3B3-3A32BC8556A3}"/>
          </ac:spMkLst>
        </pc:spChg>
        <pc:spChg chg="add mod">
          <ac:chgData name="Restrepo,Felipe" userId="b75f12e2-536c-4746-b91a-77e5f7eb6e51" providerId="ADAL" clId="{6906C9F5-A252-4979-915D-DF3F6C4B4011}" dt="2025-12-11T03:11:50.024" v="2159" actId="20577"/>
          <ac:spMkLst>
            <pc:docMk/>
            <pc:sldMk cId="486304578" sldId="322"/>
            <ac:spMk id="6" creationId="{318F6971-7A91-1933-F89C-102301990C7D}"/>
          </ac:spMkLst>
        </pc:spChg>
        <pc:spChg chg="add mod">
          <ac:chgData name="Restrepo,Felipe" userId="b75f12e2-536c-4746-b91a-77e5f7eb6e51" providerId="ADAL" clId="{6906C9F5-A252-4979-915D-DF3F6C4B4011}" dt="2025-12-11T03:11:56.596" v="2177" actId="20577"/>
          <ac:spMkLst>
            <pc:docMk/>
            <pc:sldMk cId="486304578" sldId="322"/>
            <ac:spMk id="7" creationId="{C044BB57-FF85-0235-A55D-9E12EA279A49}"/>
          </ac:spMkLst>
        </pc:spChg>
        <pc:spChg chg="add mod">
          <ac:chgData name="Restrepo,Felipe" userId="b75f12e2-536c-4746-b91a-77e5f7eb6e51" providerId="ADAL" clId="{6906C9F5-A252-4979-915D-DF3F6C4B4011}" dt="2025-12-11T03:16:43.784" v="2195" actId="1076"/>
          <ac:spMkLst>
            <pc:docMk/>
            <pc:sldMk cId="486304578" sldId="322"/>
            <ac:spMk id="8" creationId="{E0AF1BDF-04D7-C1B4-9E89-7570D6409EBD}"/>
          </ac:spMkLst>
        </pc:spChg>
        <pc:picChg chg="del">
          <ac:chgData name="Restrepo,Felipe" userId="b75f12e2-536c-4746-b91a-77e5f7eb6e51" providerId="ADAL" clId="{6906C9F5-A252-4979-915D-DF3F6C4B4011}" dt="2025-12-11T03:12:53.051" v="2183" actId="478"/>
          <ac:picMkLst>
            <pc:docMk/>
            <pc:sldMk cId="486304578" sldId="322"/>
            <ac:picMk id="3" creationId="{FE3C1965-D96C-5204-AB31-5EA296079721}"/>
          </ac:picMkLst>
        </pc:picChg>
        <pc:picChg chg="add del mod">
          <ac:chgData name="Restrepo,Felipe" userId="b75f12e2-536c-4746-b91a-77e5f7eb6e51" providerId="ADAL" clId="{6906C9F5-A252-4979-915D-DF3F6C4B4011}" dt="2025-12-11T03:20:01.066" v="2221" actId="478"/>
          <ac:picMkLst>
            <pc:docMk/>
            <pc:sldMk cId="486304578" sldId="322"/>
            <ac:picMk id="9" creationId="{E659F43E-2ED2-5B4D-DA05-4714615DF7F5}"/>
          </ac:picMkLst>
        </pc:picChg>
        <pc:picChg chg="add mod">
          <ac:chgData name="Restrepo,Felipe" userId="b75f12e2-536c-4746-b91a-77e5f7eb6e51" providerId="ADAL" clId="{6906C9F5-A252-4979-915D-DF3F6C4B4011}" dt="2025-12-11T03:20:39.107" v="2230" actId="1076"/>
          <ac:picMkLst>
            <pc:docMk/>
            <pc:sldMk cId="486304578" sldId="322"/>
            <ac:picMk id="11" creationId="{DF74F9FC-5E1D-C168-1FC8-A8E924F7E3B8}"/>
          </ac:picMkLst>
        </pc:picChg>
        <pc:picChg chg="add mod">
          <ac:chgData name="Restrepo,Felipe" userId="b75f12e2-536c-4746-b91a-77e5f7eb6e51" providerId="ADAL" clId="{6906C9F5-A252-4979-915D-DF3F6C4B4011}" dt="2025-12-11T03:22:50.974" v="2232" actId="1076"/>
          <ac:picMkLst>
            <pc:docMk/>
            <pc:sldMk cId="486304578" sldId="322"/>
            <ac:picMk id="13" creationId="{7AB40064-099D-548E-006C-98A607992080}"/>
          </ac:picMkLst>
        </pc:picChg>
        <pc:picChg chg="add del mod">
          <ac:chgData name="Restrepo,Felipe" userId="b75f12e2-536c-4746-b91a-77e5f7eb6e51" providerId="ADAL" clId="{6906C9F5-A252-4979-915D-DF3F6C4B4011}" dt="2025-12-11T03:25:51.835" v="2238" actId="478"/>
          <ac:picMkLst>
            <pc:docMk/>
            <pc:sldMk cId="486304578" sldId="322"/>
            <ac:picMk id="15" creationId="{9F711CB1-21D4-814C-E12B-1101434CB3E1}"/>
          </ac:picMkLst>
        </pc:picChg>
        <pc:picChg chg="add mod">
          <ac:chgData name="Restrepo,Felipe" userId="b75f12e2-536c-4746-b91a-77e5f7eb6e51" providerId="ADAL" clId="{6906C9F5-A252-4979-915D-DF3F6C4B4011}" dt="2025-12-11T03:22:49.389" v="2231" actId="1076"/>
          <ac:picMkLst>
            <pc:docMk/>
            <pc:sldMk cId="486304578" sldId="322"/>
            <ac:picMk id="3074" creationId="{C79D748D-118F-8368-9D3B-4F5259080B0F}"/>
          </ac:picMkLst>
        </pc:picChg>
        <pc:picChg chg="add del mod">
          <ac:chgData name="Restrepo,Felipe" userId="b75f12e2-536c-4746-b91a-77e5f7eb6e51" providerId="ADAL" clId="{6906C9F5-A252-4979-915D-DF3F6C4B4011}" dt="2025-12-11T03:26:57.224" v="2245" actId="478"/>
          <ac:picMkLst>
            <pc:docMk/>
            <pc:sldMk cId="486304578" sldId="322"/>
            <ac:picMk id="3078" creationId="{2D706C76-A16D-0C0B-9F60-7E8190DE8A30}"/>
          </ac:picMkLst>
        </pc:picChg>
        <pc:picChg chg="add mod">
          <ac:chgData name="Restrepo,Felipe" userId="b75f12e2-536c-4746-b91a-77e5f7eb6e51" providerId="ADAL" clId="{6906C9F5-A252-4979-915D-DF3F6C4B4011}" dt="2025-12-11T03:27:11.290" v="2252" actId="1076"/>
          <ac:picMkLst>
            <pc:docMk/>
            <pc:sldMk cId="486304578" sldId="322"/>
            <ac:picMk id="3080" creationId="{0FA5E835-C230-2896-8092-8F6F1D4C72B5}"/>
          </ac:picMkLst>
        </pc:picChg>
      </pc:sldChg>
      <pc:sldChg chg="addSp delSp modSp mod">
        <pc:chgData name="Restrepo,Felipe" userId="b75f12e2-536c-4746-b91a-77e5f7eb6e51" providerId="ADAL" clId="{6906C9F5-A252-4979-915D-DF3F6C4B4011}" dt="2025-12-11T04:20:44.764" v="2987" actId="255"/>
        <pc:sldMkLst>
          <pc:docMk/>
          <pc:sldMk cId="1023592342" sldId="323"/>
        </pc:sldMkLst>
        <pc:spChg chg="del mod">
          <ac:chgData name="Restrepo,Felipe" userId="b75f12e2-536c-4746-b91a-77e5f7eb6e51" providerId="ADAL" clId="{6906C9F5-A252-4979-915D-DF3F6C4B4011}" dt="2025-12-11T04:19:29.119" v="2962" actId="478"/>
          <ac:spMkLst>
            <pc:docMk/>
            <pc:sldMk cId="1023592342" sldId="323"/>
            <ac:spMk id="4" creationId="{C67B1C4F-3F2E-5170-0771-C2F46583E03C}"/>
          </ac:spMkLst>
        </pc:spChg>
        <pc:spChg chg="add mod">
          <ac:chgData name="Restrepo,Felipe" userId="b75f12e2-536c-4746-b91a-77e5f7eb6e51" providerId="ADAL" clId="{6906C9F5-A252-4979-915D-DF3F6C4B4011}" dt="2025-12-11T04:20:44.764" v="2987" actId="255"/>
          <ac:spMkLst>
            <pc:docMk/>
            <pc:sldMk cId="1023592342" sldId="323"/>
            <ac:spMk id="5" creationId="{38650C57-894A-F28B-07D8-15AC0E3CD935}"/>
          </ac:spMkLst>
        </pc:spChg>
      </pc:sldChg>
      <pc:sldChg chg="add del">
        <pc:chgData name="Restrepo,Felipe" userId="b75f12e2-536c-4746-b91a-77e5f7eb6e51" providerId="ADAL" clId="{6906C9F5-A252-4979-915D-DF3F6C4B4011}" dt="2025-12-11T02:30:43.415" v="1559" actId="47"/>
        <pc:sldMkLst>
          <pc:docMk/>
          <pc:sldMk cId="216888465" sldId="330"/>
        </pc:sldMkLst>
      </pc:sldChg>
      <pc:sldChg chg="mod modShow">
        <pc:chgData name="Restrepo,Felipe" userId="b75f12e2-536c-4746-b91a-77e5f7eb6e51" providerId="ADAL" clId="{6906C9F5-A252-4979-915D-DF3F6C4B4011}" dt="2025-12-11T02:30:50.309" v="1560" actId="729"/>
        <pc:sldMkLst>
          <pc:docMk/>
          <pc:sldMk cId="786736038" sldId="331"/>
        </pc:sldMkLst>
      </pc:sldChg>
      <pc:sldChg chg="modSp mod modNotesTx">
        <pc:chgData name="Restrepo,Felipe" userId="b75f12e2-536c-4746-b91a-77e5f7eb6e51" providerId="ADAL" clId="{6906C9F5-A252-4979-915D-DF3F6C4B4011}" dt="2025-12-11T03:10:46.113" v="2101" actId="113"/>
        <pc:sldMkLst>
          <pc:docMk/>
          <pc:sldMk cId="147799811" sldId="334"/>
        </pc:sldMkLst>
        <pc:spChg chg="mod">
          <ac:chgData name="Restrepo,Felipe" userId="b75f12e2-536c-4746-b91a-77e5f7eb6e51" providerId="ADAL" clId="{6906C9F5-A252-4979-915D-DF3F6C4B4011}" dt="2025-12-11T03:10:46.113" v="2101" actId="113"/>
          <ac:spMkLst>
            <pc:docMk/>
            <pc:sldMk cId="147799811" sldId="334"/>
            <ac:spMk id="2" creationId="{B086B231-7CDB-2659-A3BB-A67C18F62C9B}"/>
          </ac:spMkLst>
        </pc:spChg>
      </pc:sldChg>
      <pc:sldChg chg="modSp mod">
        <pc:chgData name="Restrepo,Felipe" userId="b75f12e2-536c-4746-b91a-77e5f7eb6e51" providerId="ADAL" clId="{6906C9F5-A252-4979-915D-DF3F6C4B4011}" dt="2025-12-11T02:06:34.566" v="1541" actId="20577"/>
        <pc:sldMkLst>
          <pc:docMk/>
          <pc:sldMk cId="2325520498" sldId="335"/>
        </pc:sldMkLst>
        <pc:spChg chg="mod">
          <ac:chgData name="Restrepo,Felipe" userId="b75f12e2-536c-4746-b91a-77e5f7eb6e51" providerId="ADAL" clId="{6906C9F5-A252-4979-915D-DF3F6C4B4011}" dt="2025-12-11T02:06:34.566" v="1541" actId="20577"/>
          <ac:spMkLst>
            <pc:docMk/>
            <pc:sldMk cId="2325520498" sldId="335"/>
            <ac:spMk id="2" creationId="{9BC3B674-0336-ED42-A6AA-7A51EEE28496}"/>
          </ac:spMkLst>
        </pc:spChg>
      </pc:sldChg>
      <pc:sldChg chg="add del">
        <pc:chgData name="Restrepo,Felipe" userId="b75f12e2-536c-4746-b91a-77e5f7eb6e51" providerId="ADAL" clId="{6906C9F5-A252-4979-915D-DF3F6C4B4011}" dt="2025-12-11T02:56:57.157" v="1592" actId="2890"/>
        <pc:sldMkLst>
          <pc:docMk/>
          <pc:sldMk cId="2339001315" sldId="336"/>
        </pc:sldMkLst>
      </pc:sldChg>
      <pc:sldChg chg="addSp delSp modSp add mod modShow">
        <pc:chgData name="Restrepo,Felipe" userId="b75f12e2-536c-4746-b91a-77e5f7eb6e51" providerId="ADAL" clId="{6906C9F5-A252-4979-915D-DF3F6C4B4011}" dt="2025-12-11T03:32:24.944" v="2264" actId="729"/>
        <pc:sldMkLst>
          <pc:docMk/>
          <pc:sldMk cId="2701491162" sldId="336"/>
        </pc:sldMkLst>
        <pc:spChg chg="del">
          <ac:chgData name="Restrepo,Felipe" userId="b75f12e2-536c-4746-b91a-77e5f7eb6e51" providerId="ADAL" clId="{6906C9F5-A252-4979-915D-DF3F6C4B4011}" dt="2025-12-11T03:27:28.317" v="2254" actId="478"/>
          <ac:spMkLst>
            <pc:docMk/>
            <pc:sldMk cId="2701491162" sldId="336"/>
            <ac:spMk id="4" creationId="{792699D1-2969-C534-B506-598DE01959D3}"/>
          </ac:spMkLst>
        </pc:spChg>
        <pc:spChg chg="del">
          <ac:chgData name="Restrepo,Felipe" userId="b75f12e2-536c-4746-b91a-77e5f7eb6e51" providerId="ADAL" clId="{6906C9F5-A252-4979-915D-DF3F6C4B4011}" dt="2025-12-11T03:27:28.317" v="2254" actId="478"/>
          <ac:spMkLst>
            <pc:docMk/>
            <pc:sldMk cId="2701491162" sldId="336"/>
            <ac:spMk id="8" creationId="{5A5B8922-72A6-D476-E6A3-18C60C1A3E1A}"/>
          </ac:spMkLst>
        </pc:spChg>
        <pc:picChg chg="add mod">
          <ac:chgData name="Restrepo,Felipe" userId="b75f12e2-536c-4746-b91a-77e5f7eb6e51" providerId="ADAL" clId="{6906C9F5-A252-4979-915D-DF3F6C4B4011}" dt="2025-12-11T03:27:51.744" v="2263"/>
          <ac:picMkLst>
            <pc:docMk/>
            <pc:sldMk cId="2701491162" sldId="336"/>
            <ac:picMk id="3" creationId="{FEBA8E8D-30EE-FF9C-1A6D-2E3D2F804728}"/>
          </ac:picMkLst>
        </pc:picChg>
        <pc:picChg chg="del">
          <ac:chgData name="Restrepo,Felipe" userId="b75f12e2-536c-4746-b91a-77e5f7eb6e51" providerId="ADAL" clId="{6906C9F5-A252-4979-915D-DF3F6C4B4011}" dt="2025-12-11T03:27:30.369" v="2257" actId="478"/>
          <ac:picMkLst>
            <pc:docMk/>
            <pc:sldMk cId="2701491162" sldId="336"/>
            <ac:picMk id="11" creationId="{0B563D07-6AC6-BB34-DE1B-C0F15847F7F1}"/>
          </ac:picMkLst>
        </pc:picChg>
        <pc:picChg chg="del">
          <ac:chgData name="Restrepo,Felipe" userId="b75f12e2-536c-4746-b91a-77e5f7eb6e51" providerId="ADAL" clId="{6906C9F5-A252-4979-915D-DF3F6C4B4011}" dt="2025-12-11T03:27:28.317" v="2254" actId="478"/>
          <ac:picMkLst>
            <pc:docMk/>
            <pc:sldMk cId="2701491162" sldId="336"/>
            <ac:picMk id="13" creationId="{40AA8A57-3CF5-F192-EA40-7F9FE3AD4344}"/>
          </ac:picMkLst>
        </pc:picChg>
        <pc:picChg chg="del">
          <ac:chgData name="Restrepo,Felipe" userId="b75f12e2-536c-4746-b91a-77e5f7eb6e51" providerId="ADAL" clId="{6906C9F5-A252-4979-915D-DF3F6C4B4011}" dt="2025-12-11T03:27:29.804" v="2256" actId="478"/>
          <ac:picMkLst>
            <pc:docMk/>
            <pc:sldMk cId="2701491162" sldId="336"/>
            <ac:picMk id="3074" creationId="{84A1A8BA-F2C4-3A53-A963-0C277F2A59BE}"/>
          </ac:picMkLst>
        </pc:picChg>
        <pc:picChg chg="del">
          <ac:chgData name="Restrepo,Felipe" userId="b75f12e2-536c-4746-b91a-77e5f7eb6e51" providerId="ADAL" clId="{6906C9F5-A252-4979-915D-DF3F6C4B4011}" dt="2025-12-11T03:27:29.124" v="2255" actId="478"/>
          <ac:picMkLst>
            <pc:docMk/>
            <pc:sldMk cId="2701491162" sldId="336"/>
            <ac:picMk id="3080" creationId="{870D1CC4-57DD-96D5-5209-231A935E39BE}"/>
          </ac:picMkLst>
        </pc:picChg>
      </pc:sldChg>
      <pc:sldChg chg="delSp modSp add del mod">
        <pc:chgData name="Restrepo,Felipe" userId="b75f12e2-536c-4746-b91a-77e5f7eb6e51" providerId="ADAL" clId="{6906C9F5-A252-4979-915D-DF3F6C4B4011}" dt="2025-12-11T03:53:51.539" v="2504" actId="47"/>
        <pc:sldMkLst>
          <pc:docMk/>
          <pc:sldMk cId="1505215093" sldId="337"/>
        </pc:sldMkLst>
        <pc:spChg chg="del mod">
          <ac:chgData name="Restrepo,Felipe" userId="b75f12e2-536c-4746-b91a-77e5f7eb6e51" providerId="ADAL" clId="{6906C9F5-A252-4979-915D-DF3F6C4B4011}" dt="2025-12-11T03:53:44.487" v="2502" actId="478"/>
          <ac:spMkLst>
            <pc:docMk/>
            <pc:sldMk cId="1505215093" sldId="337"/>
            <ac:spMk id="2" creationId="{9AD4ECE1-0BA6-68B7-E31F-78E662AF0CCB}"/>
          </ac:spMkLst>
        </pc:spChg>
      </pc:sldChg>
      <pc:sldChg chg="addSp delSp modSp add mod">
        <pc:chgData name="Restrepo,Felipe" userId="b75f12e2-536c-4746-b91a-77e5f7eb6e51" providerId="ADAL" clId="{6906C9F5-A252-4979-915D-DF3F6C4B4011}" dt="2025-12-11T03:59:21.453" v="2619" actId="5793"/>
        <pc:sldMkLst>
          <pc:docMk/>
          <pc:sldMk cId="1832078966" sldId="338"/>
        </pc:sldMkLst>
        <pc:spChg chg="mod">
          <ac:chgData name="Restrepo,Felipe" userId="b75f12e2-536c-4746-b91a-77e5f7eb6e51" providerId="ADAL" clId="{6906C9F5-A252-4979-915D-DF3F6C4B4011}" dt="2025-12-11T03:54:12.909" v="2531" actId="20577"/>
          <ac:spMkLst>
            <pc:docMk/>
            <pc:sldMk cId="1832078966" sldId="338"/>
            <ac:spMk id="2" creationId="{9DC78B99-C712-5ADA-498B-1C22D09AECEE}"/>
          </ac:spMkLst>
        </pc:spChg>
        <pc:spChg chg="del mod">
          <ac:chgData name="Restrepo,Felipe" userId="b75f12e2-536c-4746-b91a-77e5f7eb6e51" providerId="ADAL" clId="{6906C9F5-A252-4979-915D-DF3F6C4B4011}" dt="2025-12-11T03:57:08.068" v="2574" actId="478"/>
          <ac:spMkLst>
            <pc:docMk/>
            <pc:sldMk cId="1832078966" sldId="338"/>
            <ac:spMk id="3" creationId="{EB0625AF-840D-4A7F-4EF4-6ABA07F45633}"/>
          </ac:spMkLst>
        </pc:spChg>
        <pc:spChg chg="add mod">
          <ac:chgData name="Restrepo,Felipe" userId="b75f12e2-536c-4746-b91a-77e5f7eb6e51" providerId="ADAL" clId="{6906C9F5-A252-4979-915D-DF3F6C4B4011}" dt="2025-12-11T03:55:02.605" v="2542" actId="1582"/>
          <ac:spMkLst>
            <pc:docMk/>
            <pc:sldMk cId="1832078966" sldId="338"/>
            <ac:spMk id="4" creationId="{379BB16E-97B1-0AD8-E6CF-172A0CD946DC}"/>
          </ac:spMkLst>
        </pc:spChg>
        <pc:spChg chg="add del mod">
          <ac:chgData name="Restrepo,Felipe" userId="b75f12e2-536c-4746-b91a-77e5f7eb6e51" providerId="ADAL" clId="{6906C9F5-A252-4979-915D-DF3F6C4B4011}" dt="2025-12-11T03:57:58.174" v="2600" actId="478"/>
          <ac:spMkLst>
            <pc:docMk/>
            <pc:sldMk cId="1832078966" sldId="338"/>
            <ac:spMk id="5" creationId="{937DF12D-1827-47AD-5579-EE5CF028B1DE}"/>
          </ac:spMkLst>
        </pc:spChg>
        <pc:spChg chg="add del">
          <ac:chgData name="Restrepo,Felipe" userId="b75f12e2-536c-4746-b91a-77e5f7eb6e51" providerId="ADAL" clId="{6906C9F5-A252-4979-915D-DF3F6C4B4011}" dt="2025-12-11T03:57:27.379" v="2579" actId="22"/>
          <ac:spMkLst>
            <pc:docMk/>
            <pc:sldMk cId="1832078966" sldId="338"/>
            <ac:spMk id="7" creationId="{FC29C03E-7D7A-A499-490F-A65A287969A1}"/>
          </ac:spMkLst>
        </pc:spChg>
        <pc:spChg chg="add del">
          <ac:chgData name="Restrepo,Felipe" userId="b75f12e2-536c-4746-b91a-77e5f7eb6e51" providerId="ADAL" clId="{6906C9F5-A252-4979-915D-DF3F6C4B4011}" dt="2025-12-11T03:57:33.839" v="2586" actId="22"/>
          <ac:spMkLst>
            <pc:docMk/>
            <pc:sldMk cId="1832078966" sldId="338"/>
            <ac:spMk id="9" creationId="{00C77656-3FA2-0873-FBEF-260FD130660E}"/>
          </ac:spMkLst>
        </pc:spChg>
        <pc:spChg chg="add del">
          <ac:chgData name="Restrepo,Felipe" userId="b75f12e2-536c-4746-b91a-77e5f7eb6e51" providerId="ADAL" clId="{6906C9F5-A252-4979-915D-DF3F6C4B4011}" dt="2025-12-11T03:57:41.015" v="2591" actId="22"/>
          <ac:spMkLst>
            <pc:docMk/>
            <pc:sldMk cId="1832078966" sldId="338"/>
            <ac:spMk id="11" creationId="{904953DF-6C4B-6266-E313-95DE29C6C6C1}"/>
          </ac:spMkLst>
        </pc:spChg>
        <pc:spChg chg="add del mod">
          <ac:chgData name="Restrepo,Felipe" userId="b75f12e2-536c-4746-b91a-77e5f7eb6e51" providerId="ADAL" clId="{6906C9F5-A252-4979-915D-DF3F6C4B4011}" dt="2025-12-11T03:58:32.926" v="2610" actId="47"/>
          <ac:spMkLst>
            <pc:docMk/>
            <pc:sldMk cId="1832078966" sldId="338"/>
            <ac:spMk id="12" creationId="{E1F3B320-09BC-DBA1-73D8-6817995CF7B1}"/>
          </ac:spMkLst>
        </pc:spChg>
        <pc:spChg chg="add mod">
          <ac:chgData name="Restrepo,Felipe" userId="b75f12e2-536c-4746-b91a-77e5f7eb6e51" providerId="ADAL" clId="{6906C9F5-A252-4979-915D-DF3F6C4B4011}" dt="2025-12-11T03:59:21.453" v="2619" actId="5793"/>
          <ac:spMkLst>
            <pc:docMk/>
            <pc:sldMk cId="1832078966" sldId="338"/>
            <ac:spMk id="13" creationId="{8B668583-F749-E13E-737B-B253E13CAC65}"/>
          </ac:spMkLst>
        </pc:spChg>
      </pc:sldChg>
      <pc:sldChg chg="modSp add mod">
        <pc:chgData name="Restrepo,Felipe" userId="b75f12e2-536c-4746-b91a-77e5f7eb6e51" providerId="ADAL" clId="{6906C9F5-A252-4979-915D-DF3F6C4B4011}" dt="2025-12-11T04:11:59.252" v="2930" actId="20577"/>
        <pc:sldMkLst>
          <pc:docMk/>
          <pc:sldMk cId="44965016" sldId="339"/>
        </pc:sldMkLst>
        <pc:spChg chg="mod">
          <ac:chgData name="Restrepo,Felipe" userId="b75f12e2-536c-4746-b91a-77e5f7eb6e51" providerId="ADAL" clId="{6906C9F5-A252-4979-915D-DF3F6C4B4011}" dt="2025-12-11T04:10:06.487" v="2880" actId="20577"/>
          <ac:spMkLst>
            <pc:docMk/>
            <pc:sldMk cId="44965016" sldId="339"/>
            <ac:spMk id="2" creationId="{AABE1D3E-2305-A26E-2499-7B602E9F56E5}"/>
          </ac:spMkLst>
        </pc:spChg>
        <pc:spChg chg="mod">
          <ac:chgData name="Restrepo,Felipe" userId="b75f12e2-536c-4746-b91a-77e5f7eb6e51" providerId="ADAL" clId="{6906C9F5-A252-4979-915D-DF3F6C4B4011}" dt="2025-12-11T04:11:59.252" v="2930" actId="20577"/>
          <ac:spMkLst>
            <pc:docMk/>
            <pc:sldMk cId="44965016" sldId="339"/>
            <ac:spMk id="3" creationId="{4E985CF1-4679-1152-2099-404B1EB2E688}"/>
          </ac:spMkLst>
        </pc:spChg>
      </pc:sldChg>
      <pc:sldChg chg="add del">
        <pc:chgData name="Restrepo,Felipe" userId="b75f12e2-536c-4746-b91a-77e5f7eb6e51" providerId="ADAL" clId="{6906C9F5-A252-4979-915D-DF3F6C4B4011}" dt="2025-12-11T04:00:08.727" v="2633" actId="47"/>
        <pc:sldMkLst>
          <pc:docMk/>
          <pc:sldMk cId="1822211165" sldId="339"/>
        </pc:sldMkLst>
      </pc:sldChg>
    </pc:docChg>
  </pc:docChgLst>
</pc:chgInfo>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sv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AD95E1-DAB6-4091-8EAD-397CF8A64E80}" type="datetimeFigureOut">
              <a:t>12/10/2025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B76486-9CA9-4B07-91B7-E958CDC0541D}" type="slidenum">
              <a:t>‹#›</a:t>
            </a:fld>
            <a:endParaRPr lang="en-US"/>
          </a:p>
        </p:txBody>
      </p:sp>
    </p:spTree>
    <p:extLst>
      <p:ext uri="{BB962C8B-B14F-4D97-AF65-F5344CB8AC3E}">
        <p14:creationId xmlns:p14="http://schemas.microsoft.com/office/powerpoint/2010/main" val="31358474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763150-A164-F09F-F87F-D9618B9F08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455247-50D7-2F89-49B3-9C1B0468C1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9F90FF-94BF-2710-B1B1-DED0A938634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950AF1B-3A3C-0180-A217-CD9C74BE5369}"/>
              </a:ext>
            </a:extLst>
          </p:cNvPr>
          <p:cNvSpPr>
            <a:spLocks noGrp="1"/>
          </p:cNvSpPr>
          <p:nvPr>
            <p:ph type="sldNum" sz="quarter" idx="5"/>
          </p:nvPr>
        </p:nvSpPr>
        <p:spPr/>
        <p:txBody>
          <a:bodyPr/>
          <a:lstStyle/>
          <a:p>
            <a:fld id="{F1B76486-9CA9-4B07-91B7-E958CDC0541D}" type="slidenum">
              <a:rPr lang="en-US" smtClean="0"/>
              <a:t>7</a:t>
            </a:fld>
            <a:endParaRPr lang="en-US"/>
          </a:p>
        </p:txBody>
      </p:sp>
    </p:spTree>
    <p:extLst>
      <p:ext uri="{BB962C8B-B14F-4D97-AF65-F5344CB8AC3E}">
        <p14:creationId xmlns:p14="http://schemas.microsoft.com/office/powerpoint/2010/main" val="3652485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685249-90FA-9CD3-D638-7660202DEE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909113-4C7D-7430-6F74-7F49E25D85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B76A82-99E2-2819-7D63-6FD1B2B5330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DE9740F-6FE3-71FB-F26C-CE856AA42880}"/>
              </a:ext>
            </a:extLst>
          </p:cNvPr>
          <p:cNvSpPr>
            <a:spLocks noGrp="1"/>
          </p:cNvSpPr>
          <p:nvPr>
            <p:ph type="sldNum" sz="quarter" idx="5"/>
          </p:nvPr>
        </p:nvSpPr>
        <p:spPr/>
        <p:txBody>
          <a:bodyPr/>
          <a:lstStyle/>
          <a:p>
            <a:fld id="{F1B76486-9CA9-4B07-91B7-E958CDC0541D}" type="slidenum">
              <a:rPr lang="en-US" smtClean="0"/>
              <a:t>8</a:t>
            </a:fld>
            <a:endParaRPr lang="en-US"/>
          </a:p>
        </p:txBody>
      </p:sp>
    </p:spTree>
    <p:extLst>
      <p:ext uri="{BB962C8B-B14F-4D97-AF65-F5344CB8AC3E}">
        <p14:creationId xmlns:p14="http://schemas.microsoft.com/office/powerpoint/2010/main" val="2509021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2805B2-3510-2D14-4572-208265626C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33DF19-C969-7D46-13BB-4932033BC8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1F071B-5146-FE98-762F-E51B6E625F7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“During the early and mid-2010s, a shift from on-premise data centers to colocation or cloud facilities helped enable efficiency improvements that allowed data center electricity use to remain nearly constant at a time when the data center industry grew significantly, with a large expansion of data center services.” (Berkeley)</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sz="1200" dirty="0">
                <a:solidFill>
                  <a:srgbClr val="FFFFFF"/>
                </a:solidFill>
                <a:latin typeface="Arial"/>
                <a:cs typeface="Arial" panose="020B0604020202020204"/>
              </a:rPr>
              <a:t>In a study where the average cost of text generation was 0.047 </a:t>
            </a:r>
            <a:r>
              <a:rPr lang="en-US" sz="1200" dirty="0" err="1">
                <a:solidFill>
                  <a:srgbClr val="FFFFFF"/>
                </a:solidFill>
                <a:latin typeface="Arial"/>
                <a:cs typeface="Arial" panose="020B0604020202020204"/>
              </a:rPr>
              <a:t>Wh</a:t>
            </a:r>
            <a:r>
              <a:rPr lang="en-US" sz="1200" dirty="0">
                <a:solidFill>
                  <a:srgbClr val="FFFFFF"/>
                </a:solidFill>
                <a:latin typeface="Arial"/>
                <a:cs typeface="Arial" panose="020B0604020202020204"/>
              </a:rPr>
              <a:t>, the average cost of a single short video was nearly 90 </a:t>
            </a:r>
            <a:r>
              <a:rPr lang="en-US" sz="1200" dirty="0" err="1">
                <a:solidFill>
                  <a:srgbClr val="FFFFFF"/>
                </a:solidFill>
                <a:latin typeface="Arial"/>
                <a:cs typeface="Arial" panose="020B0604020202020204"/>
              </a:rPr>
              <a:t>Wh</a:t>
            </a:r>
            <a:r>
              <a:rPr lang="en-US" sz="1200" dirty="0">
                <a:solidFill>
                  <a:srgbClr val="FFFFFF"/>
                </a:solidFill>
                <a:latin typeface="Arial"/>
                <a:cs typeface="Arial" panose="020B0604020202020204"/>
              </a:rPr>
              <a:t> making it 1,915 times more costly</a:t>
            </a:r>
          </a:p>
          <a:p>
            <a:endParaRPr lang="en-US" dirty="0"/>
          </a:p>
        </p:txBody>
      </p:sp>
      <p:sp>
        <p:nvSpPr>
          <p:cNvPr id="4" name="Slide Number Placeholder 3">
            <a:extLst>
              <a:ext uri="{FF2B5EF4-FFF2-40B4-BE49-F238E27FC236}">
                <a16:creationId xmlns:a16="http://schemas.microsoft.com/office/drawing/2014/main" id="{DE025E4B-EC7D-0C8A-7D53-24132B8515AE}"/>
              </a:ext>
            </a:extLst>
          </p:cNvPr>
          <p:cNvSpPr>
            <a:spLocks noGrp="1"/>
          </p:cNvSpPr>
          <p:nvPr>
            <p:ph type="sldNum" sz="quarter" idx="5"/>
          </p:nvPr>
        </p:nvSpPr>
        <p:spPr/>
        <p:txBody>
          <a:bodyPr/>
          <a:lstStyle/>
          <a:p>
            <a:fld id="{F1B76486-9CA9-4B07-91B7-E958CDC0541D}" type="slidenum">
              <a:rPr lang="en-US" smtClean="0"/>
              <a:t>9</a:t>
            </a:fld>
            <a:endParaRPr lang="en-US"/>
          </a:p>
        </p:txBody>
      </p:sp>
    </p:spTree>
    <p:extLst>
      <p:ext uri="{BB962C8B-B14F-4D97-AF65-F5344CB8AC3E}">
        <p14:creationId xmlns:p14="http://schemas.microsoft.com/office/powerpoint/2010/main" val="4464516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B76486-9CA9-4B07-91B7-E958CDC0541D}" type="slidenum">
              <a:rPr lang="en-US" smtClean="0"/>
              <a:t>10</a:t>
            </a:fld>
            <a:endParaRPr lang="en-US"/>
          </a:p>
        </p:txBody>
      </p:sp>
    </p:spTree>
    <p:extLst>
      <p:ext uri="{BB962C8B-B14F-4D97-AF65-F5344CB8AC3E}">
        <p14:creationId xmlns:p14="http://schemas.microsoft.com/office/powerpoint/2010/main" val="2289742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EF84D-C793-39EC-61D6-3083409CDB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2DA7D1-C5DB-B430-40B9-9F24DE8A7B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CD6A81-6187-71D5-9746-D6930CAE943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58F7720-BEFF-6BF6-5A06-2A3D76E9E627}"/>
              </a:ext>
            </a:extLst>
          </p:cNvPr>
          <p:cNvSpPr>
            <a:spLocks noGrp="1"/>
          </p:cNvSpPr>
          <p:nvPr>
            <p:ph type="sldNum" sz="quarter" idx="5"/>
          </p:nvPr>
        </p:nvSpPr>
        <p:spPr/>
        <p:txBody>
          <a:bodyPr/>
          <a:lstStyle/>
          <a:p>
            <a:fld id="{F1B76486-9CA9-4B07-91B7-E958CDC0541D}" type="slidenum">
              <a:rPr lang="en-US" smtClean="0"/>
              <a:t>11</a:t>
            </a:fld>
            <a:endParaRPr lang="en-US"/>
          </a:p>
        </p:txBody>
      </p:sp>
    </p:spTree>
    <p:extLst>
      <p:ext uri="{BB962C8B-B14F-4D97-AF65-F5344CB8AC3E}">
        <p14:creationId xmlns:p14="http://schemas.microsoft.com/office/powerpoint/2010/main" val="37702792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0F155-75AA-8E32-87A3-C240D956B4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E31E3B-937F-0D24-7325-AF987A327B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1C1EB6-9325-0649-8096-2895382495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“During the early and mid-2010s, a shift from on-premise data centers to colocation or cloud facilities helped enable efficiency improvements that allowed data center electricity use to remain nearly constant at a time when the data center industry grew significantly, with a large expansion of data center services.” (Berkeley)</a:t>
            </a:r>
          </a:p>
          <a:p>
            <a:endParaRPr lang="en-US" dirty="0"/>
          </a:p>
        </p:txBody>
      </p:sp>
      <p:sp>
        <p:nvSpPr>
          <p:cNvPr id="4" name="Slide Number Placeholder 3">
            <a:extLst>
              <a:ext uri="{FF2B5EF4-FFF2-40B4-BE49-F238E27FC236}">
                <a16:creationId xmlns:a16="http://schemas.microsoft.com/office/drawing/2014/main" id="{02A86091-6BBA-A50B-1DC8-5895B7165BF0}"/>
              </a:ext>
            </a:extLst>
          </p:cNvPr>
          <p:cNvSpPr>
            <a:spLocks noGrp="1"/>
          </p:cNvSpPr>
          <p:nvPr>
            <p:ph type="sldNum" sz="quarter" idx="5"/>
          </p:nvPr>
        </p:nvSpPr>
        <p:spPr/>
        <p:txBody>
          <a:bodyPr/>
          <a:lstStyle/>
          <a:p>
            <a:fld id="{F1B76486-9CA9-4B07-91B7-E958CDC0541D}" type="slidenum">
              <a:rPr lang="en-US" smtClean="0"/>
              <a:t>12</a:t>
            </a:fld>
            <a:endParaRPr lang="en-US"/>
          </a:p>
        </p:txBody>
      </p:sp>
    </p:spTree>
    <p:extLst>
      <p:ext uri="{BB962C8B-B14F-4D97-AF65-F5344CB8AC3E}">
        <p14:creationId xmlns:p14="http://schemas.microsoft.com/office/powerpoint/2010/main" val="7126351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E4FC95-0E44-AED5-B9BE-CB533FAC90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9053B0-A354-59FB-A74A-3AC0C5DFF1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E8103E-D2A7-DC95-C135-329CC5E10A3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8B4B455-3520-FA7D-BA06-BE7528B025E0}"/>
              </a:ext>
            </a:extLst>
          </p:cNvPr>
          <p:cNvSpPr>
            <a:spLocks noGrp="1"/>
          </p:cNvSpPr>
          <p:nvPr>
            <p:ph type="sldNum" sz="quarter" idx="5"/>
          </p:nvPr>
        </p:nvSpPr>
        <p:spPr/>
        <p:txBody>
          <a:bodyPr/>
          <a:lstStyle/>
          <a:p>
            <a:fld id="{F1B76486-9CA9-4B07-91B7-E958CDC0541D}" type="slidenum">
              <a:rPr lang="en-US" smtClean="0"/>
              <a:t>13</a:t>
            </a:fld>
            <a:endParaRPr lang="en-US"/>
          </a:p>
        </p:txBody>
      </p:sp>
    </p:spTree>
    <p:extLst>
      <p:ext uri="{BB962C8B-B14F-4D97-AF65-F5344CB8AC3E}">
        <p14:creationId xmlns:p14="http://schemas.microsoft.com/office/powerpoint/2010/main" val="2737289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AB3A824-1A51-4B26-AD58-A6D8E14F6C04}"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a:solidFill>
                  <a:schemeClr val="accent6"/>
                </a:solidFill>
                <a:latin typeface="Wingdings 3" panose="05040102010807070707" pitchFamily="18" charset="2"/>
              </a:rPr>
              <a:t>z</a:t>
            </a:r>
            <a:endParaRPr lang="en-US" sz="24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271586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57E33E-8B18-4087-B112-809917729534}"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32587528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FFE419-2371-464F-8239-3959401C3561}"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889824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D162C4-EDD9-4389-A98B-B87ECEA2A816}"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749170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1781603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p>
        </p:txBody>
      </p:sp>
      <p:sp>
        <p:nvSpPr>
          <p:cNvPr id="3" name="Content Placeholder 2"/>
          <p:cNvSpPr>
            <a:spLocks noGrp="1"/>
          </p:cNvSpPr>
          <p:nvPr>
            <p:ph sz="half" idx="1"/>
          </p:nvPr>
        </p:nvSpPr>
        <p:spPr>
          <a:xfrm>
            <a:off x="2605374" y="2052116"/>
            <a:ext cx="3891960" cy="39978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66636" y="2052114"/>
            <a:ext cx="3894222" cy="39978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954B2F-12DE-47F5-8894-472B206D2E1E}" type="datetimeFigureOut">
              <a:rPr lang="en-US" dirty="0"/>
              <a:t>12/10/2025</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4286968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30E46F-7819-4ACF-B48B-48222C2ACC88}" type="datetimeFigureOut">
              <a:rPr lang="en-US" dirty="0"/>
              <a:t>12/10/2025</a:t>
            </a:fld>
            <a:endParaRPr lang="en-US"/>
          </a:p>
        </p:txBody>
      </p:sp>
      <p:sp>
        <p:nvSpPr>
          <p:cNvPr id="8" name="Footer Placeholder 7"/>
          <p:cNvSpPr>
            <a:spLocks noGrp="1"/>
          </p:cNvSpPr>
          <p:nvPr>
            <p:ph type="ftr" sz="quarter" idx="11"/>
          </p:nvPr>
        </p:nvSpPr>
        <p:spPr/>
        <p:txBody>
          <a:bodyPr/>
          <a:lstStyle/>
          <a:p>
            <a:r>
              <a:rPr lang="en-US"/>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278861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FAF3416-4057-4DAA-829D-4CA07428D088}" type="datetimeFigureOut">
              <a:rPr lang="en-US" dirty="0"/>
              <a:t>12/10/2025</a:t>
            </a:fld>
            <a:endParaRPr lang="en-US"/>
          </a:p>
        </p:txBody>
      </p:sp>
      <p:sp>
        <p:nvSpPr>
          <p:cNvPr id="4" name="Footer Placeholder 3"/>
          <p:cNvSpPr>
            <a:spLocks noGrp="1"/>
          </p:cNvSpPr>
          <p:nvPr>
            <p:ph type="ftr" sz="quarter" idx="11"/>
          </p:nvPr>
        </p:nvSpPr>
        <p:spPr/>
        <p:txBody>
          <a:bodyPr/>
          <a:lstStyle/>
          <a:p>
            <a:r>
              <a:rPr lang="en-US"/>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38368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Date Placeholder 1"/>
          <p:cNvSpPr>
            <a:spLocks noGrp="1"/>
          </p:cNvSpPr>
          <p:nvPr>
            <p:ph type="dt" sz="half" idx="10"/>
          </p:nvPr>
        </p:nvSpPr>
        <p:spPr/>
        <p:txBody>
          <a:bodyPr/>
          <a:lstStyle/>
          <a:p>
            <a:fld id="{921D9284-D300-4297-87F7-E791DCC15DB1}" type="datetimeFigureOut">
              <a:rPr lang="en-US" dirty="0"/>
              <a:t>12/10/2025</a:t>
            </a:fld>
            <a:endParaRPr lang="en-US"/>
          </a:p>
        </p:txBody>
      </p:sp>
      <p:sp>
        <p:nvSpPr>
          <p:cNvPr id="3" name="Footer Placeholder 2"/>
          <p:cNvSpPr>
            <a:spLocks noGrp="1"/>
          </p:cNvSpPr>
          <p:nvPr>
            <p:ph type="ftr" sz="quarter" idx="11"/>
          </p:nvPr>
        </p:nvSpPr>
        <p:spPr/>
        <p:txBody>
          <a:bodyPr/>
          <a:lstStyle/>
          <a:p>
            <a:r>
              <a:rPr lang="en-US"/>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829969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120154" y="805818"/>
            <a:ext cx="5446278" cy="52441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12/10/2025</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653753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12/10/2025</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3922672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pic>
        <p:nvPicPr>
          <p:cNvPr id="18" name="Picture 17"/>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Eigth level</a:t>
            </a:r>
          </a:p>
          <a:p>
            <a:pPr lvl="8"/>
            <a:r>
              <a:rPr lang="en-US"/>
              <a:t>Ninth level</a:t>
            </a:r>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12/10/2025</a:t>
            </a:fld>
            <a:endParaRPr lang="en-US"/>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016843110"/>
      </p:ext>
    </p:extLst>
  </p:cSld>
  <p:clrMap bg1="dk1" tx1="lt1" bg2="dk2" tx2="lt2" accent1="accent1" accent2="accent2" accent3="accent3" accent4="accent4" accent5="accent5" accent6="accent6" hlink="hlink" folHlink="folHlink"/>
  <p:sldLayoutIdLst>
    <p:sldLayoutId id="2147484057" r:id="rId1"/>
    <p:sldLayoutId id="2147484058" r:id="rId2"/>
    <p:sldLayoutId id="2147484059" r:id="rId3"/>
    <p:sldLayoutId id="2147484060" r:id="rId4"/>
    <p:sldLayoutId id="2147484061" r:id="rId5"/>
    <p:sldLayoutId id="2147484062" r:id="rId6"/>
    <p:sldLayoutId id="2147484063" r:id="rId7"/>
    <p:sldLayoutId id="2147484064" r:id="rId8"/>
    <p:sldLayoutId id="2147484065" r:id="rId9"/>
    <p:sldLayoutId id="2147484066" r:id="rId10"/>
    <p:sldLayoutId id="2147484067"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www.trentonsystems.com/hubfs/rack_server_sliding_out.jpg"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hyperlink" Target="https://www.tateinc.com/content/tate/us/en/knowledge-articles/What-is-Liquid-Cooling-A-Guide-to-the-Future-of-Data-Centre-Cooling1/_jcr_content/root/responsivegrid/image.coreimg.png/1744804176499/tate-konnect-direct-to-chip-knowledge-article-en-eu-v1.png" TargetMode="Externa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hyperlink" Target="https://upload.wikimedia.org/wikipedia/commons/thumb/4/4a/Coal_fired_power_plant_diagram.svg/1200px-Coal_fired_power_plant_diagram.svg.png"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hyperlink" Target="https://youtu.be/0YlB5-j1wD0?si=UyM938YdFZnkkcQS"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d4qwptktddc5f.cloudfront.net/Interface_EC3-Tool_Carbon-Emissions_Interior-Design.jpg"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hyperlink" Target="https://pixabay.com/en/attention-warning-sign-triangular-297169/" TargetMode="Externa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www.researchgate.net/figure/Properties-of-centralized-cloud-AI-and-local-AI-are-compared-Cloud-AI-systems-are_fig1_394009462"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slideLayout" Target="../slideLayouts/slideLayout7.xml"/><Relationship Id="rId7" Type="http://schemas.openxmlformats.org/officeDocument/2006/relationships/image" Target="../media/image2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github.com/FelipeRestrepo101/ResponsibleAI"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hyperlink" Target="https://doi.org/10.48550/arXiv.2509.19222" TargetMode="External"/><Relationship Id="rId3" Type="http://schemas.openxmlformats.org/officeDocument/2006/relationships/hyperlink" Target="https://www.congress.gov/crs-product/R48646" TargetMode="External"/><Relationship Id="rId7" Type="http://schemas.openxmlformats.org/officeDocument/2006/relationships/hyperlink" Target="https://doi.org/10.48550/arXiv.2407.16894" TargetMode="External"/><Relationship Id="rId2" Type="http://schemas.openxmlformats.org/officeDocument/2006/relationships/hyperlink" Target="https://eta-publications.lbl.gov/sites/default/files/2024-12/lbnl-2024-united-states-data-center-energy-usage-report_1.pdf" TargetMode="External"/><Relationship Id="rId1" Type="http://schemas.openxmlformats.org/officeDocument/2006/relationships/slideLayout" Target="../slideLayouts/slideLayout7.xml"/><Relationship Id="rId6" Type="http://schemas.openxmlformats.org/officeDocument/2006/relationships/hyperlink" Target="https://googleblog.blogspot.com/2009/01/powering-google-search.html" TargetMode="External"/><Relationship Id="rId5" Type="http://schemas.openxmlformats.org/officeDocument/2006/relationships/hyperlink" Target="https://cloud.google.com/blog/products/infrastructure/measuring-the-environmental-impact-of-ai-inference/" TargetMode="External"/><Relationship Id="rId4" Type="http://schemas.openxmlformats.org/officeDocument/2006/relationships/hyperlink" Target="https://www.eesi.org/articles/view/data-centers-and-water-consumption" TargetMode="External"/><Relationship Id="rId9" Type="http://schemas.openxmlformats.org/officeDocument/2006/relationships/hyperlink" Target="https://www.epri.com/research/products/3002028905"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time.com/7308925/elon-musk-memphis-ai-data-center/" TargetMode="External"/><Relationship Id="rId2" Type="http://schemas.openxmlformats.org/officeDocument/2006/relationships/hyperlink" Target="https://www.latimes.com/environment/story/2024-08-12/california-data-centers-could-derail-clean-energy-goals"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www.infinitivehost.com/blog/wp-content/uploads/2024/06/Difference-Between-CPU-and-GPU-Server-A-Comparative-Analysis.webp"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hyperlink" Target="https://news.mit.edu/sites/default/files/styles/news_article__image_gallery/public/images/202311/StableRep2-transformed.png?itok=FkiVGv50"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hyperlink" Target="https://arxiv.org/pdf/2211.02001"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5">
            <a:extLst>
              <a:ext uri="{FF2B5EF4-FFF2-40B4-BE49-F238E27FC236}">
                <a16:creationId xmlns:a16="http://schemas.microsoft.com/office/drawing/2014/main" id="{58191409-041C-9A9F-3D67-DD08939AB43A}"/>
              </a:ext>
            </a:extLst>
          </p:cNvPr>
          <p:cNvSpPr txBox="1"/>
          <p:nvPr/>
        </p:nvSpPr>
        <p:spPr>
          <a:xfrm>
            <a:off x="1769370" y="1462486"/>
            <a:ext cx="9295444" cy="4528457"/>
          </a:xfrm>
          <a:prstGeom prst="rect">
            <a:avLst/>
          </a:prstGeom>
        </p:spPr>
        <p:txBody>
          <a:bodyPr vert="horz" lIns="91440" tIns="45720" rIns="91440" bIns="45720"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90000"/>
              </a:lnSpc>
              <a:spcBef>
                <a:spcPct val="0"/>
              </a:spcBef>
              <a:spcAft>
                <a:spcPts val="600"/>
              </a:spcAft>
            </a:pPr>
            <a:r>
              <a:rPr lang="en-US" sz="4500" dirty="0">
                <a:solidFill>
                  <a:schemeClr val="tx2"/>
                </a:solidFill>
                <a:latin typeface="+mj-lt"/>
                <a:ea typeface="+mj-ea"/>
                <a:cs typeface="Arial"/>
              </a:rPr>
              <a:t>Responsible AI </a:t>
            </a:r>
            <a:br>
              <a:rPr lang="en-US" sz="4500" b="0" i="0" kern="1200" dirty="0">
                <a:latin typeface="+mj-lt"/>
                <a:ea typeface="+mj-ea"/>
                <a:cs typeface="+mj-cs"/>
              </a:rPr>
            </a:br>
            <a:br>
              <a:rPr lang="en-US" sz="4500" b="0" i="0" kern="1200" dirty="0">
                <a:latin typeface="+mj-lt"/>
                <a:ea typeface="+mj-ea"/>
                <a:cs typeface="+mj-cs"/>
              </a:rPr>
            </a:br>
            <a:r>
              <a:rPr lang="en-US" sz="4500" b="0" i="0" kern="1200" dirty="0">
                <a:solidFill>
                  <a:schemeClr val="tx2"/>
                </a:solidFill>
                <a:latin typeface="+mj-lt"/>
                <a:ea typeface="+mj-ea"/>
                <a:cs typeface="+mj-cs"/>
              </a:rPr>
              <a:t>Course: </a:t>
            </a:r>
            <a:r>
              <a:rPr lang="en-US" sz="4500" dirty="0">
                <a:solidFill>
                  <a:schemeClr val="tx2"/>
                </a:solidFill>
                <a:latin typeface="+mj-lt"/>
                <a:ea typeface="+mj-ea"/>
                <a:cs typeface="+mj-cs"/>
              </a:rPr>
              <a:t>Emerging Trends in IT</a:t>
            </a:r>
            <a:br>
              <a:rPr lang="en-US" sz="4500" b="0" i="0" kern="1200" dirty="0">
                <a:latin typeface="+mj-lt"/>
                <a:ea typeface="+mj-ea"/>
                <a:cs typeface="+mj-cs"/>
              </a:rPr>
            </a:br>
            <a:r>
              <a:rPr lang="en-US" sz="4500" b="0" i="0" kern="1200" dirty="0">
                <a:solidFill>
                  <a:schemeClr val="tx2"/>
                </a:solidFill>
                <a:latin typeface="+mj-lt"/>
                <a:ea typeface="+mj-ea"/>
                <a:cs typeface="+mj-cs"/>
              </a:rPr>
              <a:t>Advisor: </a:t>
            </a:r>
            <a:r>
              <a:rPr lang="en-US" sz="4500" dirty="0">
                <a:solidFill>
                  <a:schemeClr val="tx2"/>
                </a:solidFill>
                <a:latin typeface="+mj-lt"/>
                <a:ea typeface="+mj-ea"/>
                <a:cs typeface="+mj-cs"/>
              </a:rPr>
              <a:t>Brad Olsen</a:t>
            </a:r>
            <a:br>
              <a:rPr lang="en-US" sz="4500" b="0" i="0" kern="1200" dirty="0">
                <a:latin typeface="+mj-lt"/>
                <a:ea typeface="+mj-ea"/>
                <a:cs typeface="+mj-cs"/>
              </a:rPr>
            </a:br>
            <a:r>
              <a:rPr lang="en-US" sz="4500" b="0" i="0" kern="1200" dirty="0">
                <a:solidFill>
                  <a:schemeClr val="tx2"/>
                </a:solidFill>
                <a:latin typeface="+mj-lt"/>
                <a:ea typeface="+mj-ea"/>
                <a:cs typeface="+mj-cs"/>
              </a:rPr>
              <a:t>Date: </a:t>
            </a:r>
            <a:r>
              <a:rPr lang="en-US" sz="4500" dirty="0">
                <a:solidFill>
                  <a:schemeClr val="tx2"/>
                </a:solidFill>
                <a:latin typeface="+mj-lt"/>
                <a:ea typeface="+mj-ea"/>
                <a:cs typeface="+mj-cs"/>
              </a:rPr>
              <a:t>10/28/2025</a:t>
            </a:r>
            <a:endParaRPr lang="en-US" sz="4500" b="0" i="0" kern="1200" dirty="0">
              <a:solidFill>
                <a:schemeClr val="tx2"/>
              </a:solidFill>
              <a:latin typeface="+mj-lt"/>
              <a:ea typeface="+mj-ea"/>
              <a:cs typeface="+mj-cs"/>
            </a:endParaRPr>
          </a:p>
        </p:txBody>
      </p:sp>
    </p:spTree>
    <p:extLst>
      <p:ext uri="{BB962C8B-B14F-4D97-AF65-F5344CB8AC3E}">
        <p14:creationId xmlns:p14="http://schemas.microsoft.com/office/powerpoint/2010/main" val="2963964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1B963D-AC8B-2409-3DED-55C0A9D42B71}"/>
            </a:ext>
          </a:extLst>
        </p:cNvPr>
        <p:cNvGrpSpPr/>
        <p:nvPr/>
      </p:nvGrpSpPr>
      <p:grpSpPr>
        <a:xfrm>
          <a:off x="0" y="0"/>
          <a:ext cx="0" cy="0"/>
          <a:chOff x="0" y="0"/>
          <a:chExt cx="0" cy="0"/>
        </a:xfrm>
      </p:grpSpPr>
      <p:sp>
        <p:nvSpPr>
          <p:cNvPr id="5" name="AutoShape 2" descr="What Is A Server Rack Used For? | Understanding Server Racks">
            <a:extLst>
              <a:ext uri="{FF2B5EF4-FFF2-40B4-BE49-F238E27FC236}">
                <a16:creationId xmlns:a16="http://schemas.microsoft.com/office/drawing/2014/main" id="{8CFD1E8C-9AD9-1AC7-9C7E-8AEE21EAB76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What Is A Server Rack Used For? | Understanding Server Racks">
            <a:extLst>
              <a:ext uri="{FF2B5EF4-FFF2-40B4-BE49-F238E27FC236}">
                <a16:creationId xmlns:a16="http://schemas.microsoft.com/office/drawing/2014/main" id="{F616D60B-ED78-CA65-30CE-AD758D34470C}"/>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What Is a Rack Server?">
            <a:extLst>
              <a:ext uri="{FF2B5EF4-FFF2-40B4-BE49-F238E27FC236}">
                <a16:creationId xmlns:a16="http://schemas.microsoft.com/office/drawing/2014/main" id="{0515F0F8-F4B4-57CD-0BD6-09BEF676AEC5}"/>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What Is a Rack Server?">
            <a:extLst>
              <a:ext uri="{FF2B5EF4-FFF2-40B4-BE49-F238E27FC236}">
                <a16:creationId xmlns:a16="http://schemas.microsoft.com/office/drawing/2014/main" id="{D71E7A78-AC0A-B62E-DEC2-955C4D60C6D4}"/>
              </a:ext>
            </a:extLst>
          </p:cNvPr>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descr="What Is a Rack Server?">
            <a:hlinkClick r:id="rId3"/>
            <a:extLst>
              <a:ext uri="{FF2B5EF4-FFF2-40B4-BE49-F238E27FC236}">
                <a16:creationId xmlns:a16="http://schemas.microsoft.com/office/drawing/2014/main" id="{B588EA38-0F5A-423E-27F1-8AB3D7F8872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395185" y="1573405"/>
            <a:ext cx="3826214" cy="2550810"/>
          </a:xfrm>
          <a:prstGeom prst="rect">
            <a:avLst/>
          </a:prstGeom>
          <a:noFill/>
          <a:ln>
            <a:noFill/>
          </a:ln>
        </p:spPr>
      </p:pic>
      <p:sp>
        <p:nvSpPr>
          <p:cNvPr id="9" name="Title 1">
            <a:extLst>
              <a:ext uri="{FF2B5EF4-FFF2-40B4-BE49-F238E27FC236}">
                <a16:creationId xmlns:a16="http://schemas.microsoft.com/office/drawing/2014/main" id="{C2951275-5A7E-B714-25B8-ACF62A1D8A13}"/>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Water Consumption</a:t>
            </a:r>
          </a:p>
        </p:txBody>
      </p:sp>
      <p:sp>
        <p:nvSpPr>
          <p:cNvPr id="10" name="Title 1">
            <a:extLst>
              <a:ext uri="{FF2B5EF4-FFF2-40B4-BE49-F238E27FC236}">
                <a16:creationId xmlns:a16="http://schemas.microsoft.com/office/drawing/2014/main" id="{D62FF205-BF24-3012-54F5-898DC729E0FA}"/>
              </a:ext>
            </a:extLst>
          </p:cNvPr>
          <p:cNvSpPr txBox="1">
            <a:spLocks/>
          </p:cNvSpPr>
          <p:nvPr/>
        </p:nvSpPr>
        <p:spPr>
          <a:xfrm>
            <a:off x="1193426" y="1125920"/>
            <a:ext cx="8608037" cy="551001"/>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342900" indent="-342900" algn="l">
              <a:buFont typeface="Arial" panose="020B0604020202020204" pitchFamily="34" charset="0"/>
              <a:buChar char="•"/>
            </a:pPr>
            <a:r>
              <a:rPr lang="en-US" sz="2400" dirty="0">
                <a:solidFill>
                  <a:schemeClr val="tx2"/>
                </a:solidFill>
              </a:rPr>
              <a:t>Data centers consume water for cooling</a:t>
            </a:r>
          </a:p>
        </p:txBody>
      </p:sp>
      <p:pic>
        <p:nvPicPr>
          <p:cNvPr id="12" name="Picture 2" descr="What is Liquid Cooling? A Guide to the Future of Data Center Cooling.">
            <a:hlinkClick r:id="rId5"/>
            <a:extLst>
              <a:ext uri="{FF2B5EF4-FFF2-40B4-BE49-F238E27FC236}">
                <a16:creationId xmlns:a16="http://schemas.microsoft.com/office/drawing/2014/main" id="{9ABE7D69-5472-0032-AA6A-029135B02E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0569" y="4227731"/>
            <a:ext cx="4536875" cy="2550810"/>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
            <a:extLst>
              <a:ext uri="{FF2B5EF4-FFF2-40B4-BE49-F238E27FC236}">
                <a16:creationId xmlns:a16="http://schemas.microsoft.com/office/drawing/2014/main" id="{80A70AD3-78A5-30B3-1768-17A8EC46CD4E}"/>
              </a:ext>
            </a:extLst>
          </p:cNvPr>
          <p:cNvSpPr txBox="1">
            <a:spLocks/>
          </p:cNvSpPr>
          <p:nvPr/>
        </p:nvSpPr>
        <p:spPr>
          <a:xfrm>
            <a:off x="6248400" y="1871188"/>
            <a:ext cx="4586365" cy="389697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285750" indent="-285750" algn="l">
              <a:spcAft>
                <a:spcPts val="1200"/>
              </a:spcAft>
              <a:buFont typeface="Arial" panose="020B0604020202020204" pitchFamily="34" charset="0"/>
              <a:buChar char="•"/>
            </a:pPr>
            <a:r>
              <a:rPr lang="en-US" sz="2600" dirty="0"/>
              <a:t>Packed super computers create lots of heat</a:t>
            </a:r>
          </a:p>
          <a:p>
            <a:pPr marL="285750" indent="-285750" algn="l">
              <a:spcAft>
                <a:spcPts val="1200"/>
              </a:spcAft>
              <a:buFont typeface="Arial" panose="020B0604020202020204" pitchFamily="34" charset="0"/>
              <a:buChar char="•"/>
            </a:pPr>
            <a:r>
              <a:rPr lang="en-US" sz="2600" dirty="0"/>
              <a:t>Water tubes touch the computers</a:t>
            </a:r>
          </a:p>
          <a:p>
            <a:pPr marL="285750" indent="-285750" algn="l">
              <a:spcAft>
                <a:spcPts val="1200"/>
              </a:spcAft>
              <a:buFont typeface="Arial" panose="020B0604020202020204" pitchFamily="34" charset="0"/>
              <a:buChar char="•"/>
            </a:pPr>
            <a:r>
              <a:rPr lang="en-US" sz="2600" dirty="0"/>
              <a:t>Heat transfers from computer to tube water</a:t>
            </a:r>
          </a:p>
          <a:p>
            <a:pPr marL="285750" indent="-285750" algn="l">
              <a:spcAft>
                <a:spcPts val="1200"/>
              </a:spcAft>
              <a:buFont typeface="Arial" panose="020B0604020202020204" pitchFamily="34" charset="0"/>
              <a:buChar char="•"/>
            </a:pPr>
            <a:r>
              <a:rPr lang="en-US" sz="2600" dirty="0"/>
              <a:t>Water is cooled back down evaporating in the process</a:t>
            </a:r>
          </a:p>
        </p:txBody>
      </p:sp>
    </p:spTree>
    <p:extLst>
      <p:ext uri="{BB962C8B-B14F-4D97-AF65-F5344CB8AC3E}">
        <p14:creationId xmlns:p14="http://schemas.microsoft.com/office/powerpoint/2010/main" val="968966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C65C1-9840-FFE2-7F8B-EED12997A8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114C0B-05AF-E6B4-C6F9-73A28D0C4BF7}"/>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Water Consumption</a:t>
            </a:r>
          </a:p>
        </p:txBody>
      </p:sp>
      <p:sp>
        <p:nvSpPr>
          <p:cNvPr id="5" name="AutoShape 2" descr="What Is A Server Rack Used For? | Understanding Server Racks">
            <a:extLst>
              <a:ext uri="{FF2B5EF4-FFF2-40B4-BE49-F238E27FC236}">
                <a16:creationId xmlns:a16="http://schemas.microsoft.com/office/drawing/2014/main" id="{A6052AB0-9E6A-EE59-8B32-F7DB25F5968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What Is A Server Rack Used For? | Understanding Server Racks">
            <a:extLst>
              <a:ext uri="{FF2B5EF4-FFF2-40B4-BE49-F238E27FC236}">
                <a16:creationId xmlns:a16="http://schemas.microsoft.com/office/drawing/2014/main" id="{06F95211-98F1-F632-A798-D9C98E336414}"/>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What Is a Rack Server?">
            <a:extLst>
              <a:ext uri="{FF2B5EF4-FFF2-40B4-BE49-F238E27FC236}">
                <a16:creationId xmlns:a16="http://schemas.microsoft.com/office/drawing/2014/main" id="{B3B1F133-19DA-2E08-FF9F-0703BFBE4170}"/>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What Is a Rack Server?">
            <a:extLst>
              <a:ext uri="{FF2B5EF4-FFF2-40B4-BE49-F238E27FC236}">
                <a16:creationId xmlns:a16="http://schemas.microsoft.com/office/drawing/2014/main" id="{F20F39F2-0D7A-231C-A860-15273A440927}"/>
              </a:ext>
            </a:extLst>
          </p:cNvPr>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itle 1">
            <a:extLst>
              <a:ext uri="{FF2B5EF4-FFF2-40B4-BE49-F238E27FC236}">
                <a16:creationId xmlns:a16="http://schemas.microsoft.com/office/drawing/2014/main" id="{181B6011-1D44-4DAA-EAB1-356F67F760B8}"/>
              </a:ext>
            </a:extLst>
          </p:cNvPr>
          <p:cNvSpPr txBox="1">
            <a:spLocks/>
          </p:cNvSpPr>
          <p:nvPr/>
        </p:nvSpPr>
        <p:spPr>
          <a:xfrm>
            <a:off x="1193426" y="1125920"/>
            <a:ext cx="8608037" cy="551001"/>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342900" indent="-342900" algn="l">
              <a:buFont typeface="Arial" panose="020B0604020202020204" pitchFamily="34" charset="0"/>
              <a:buChar char="•"/>
            </a:pPr>
            <a:r>
              <a:rPr lang="en-US" sz="2400" dirty="0">
                <a:solidFill>
                  <a:schemeClr val="tx2"/>
                </a:solidFill>
              </a:rPr>
              <a:t>Power plants consume water to provide electricity</a:t>
            </a:r>
          </a:p>
        </p:txBody>
      </p:sp>
      <p:sp>
        <p:nvSpPr>
          <p:cNvPr id="9" name="Title 1">
            <a:extLst>
              <a:ext uri="{FF2B5EF4-FFF2-40B4-BE49-F238E27FC236}">
                <a16:creationId xmlns:a16="http://schemas.microsoft.com/office/drawing/2014/main" id="{7CA7F7D7-579B-C3C0-4B8F-5CF65003442A}"/>
              </a:ext>
            </a:extLst>
          </p:cNvPr>
          <p:cNvSpPr txBox="1">
            <a:spLocks/>
          </p:cNvSpPr>
          <p:nvPr/>
        </p:nvSpPr>
        <p:spPr>
          <a:xfrm>
            <a:off x="6717008" y="1835106"/>
            <a:ext cx="4586365" cy="389697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285750" indent="-285750" algn="l">
              <a:spcAft>
                <a:spcPts val="1200"/>
              </a:spcAft>
              <a:buFont typeface="Arial" panose="020B0604020202020204" pitchFamily="34" charset="0"/>
              <a:buChar char="•"/>
            </a:pPr>
            <a:r>
              <a:rPr lang="en-US" sz="2600" dirty="0"/>
              <a:t>Water comes from fresh water sources</a:t>
            </a:r>
          </a:p>
          <a:p>
            <a:pPr marL="285750" indent="-285750" algn="l">
              <a:spcAft>
                <a:spcPts val="1200"/>
              </a:spcAft>
              <a:buFont typeface="Arial" panose="020B0604020202020204" pitchFamily="34" charset="0"/>
              <a:buChar char="•"/>
            </a:pPr>
            <a:r>
              <a:rPr lang="en-US" sz="2600" dirty="0"/>
              <a:t>Water is evaporated into steam</a:t>
            </a:r>
          </a:p>
          <a:p>
            <a:pPr marL="285750" indent="-285750" algn="l">
              <a:spcAft>
                <a:spcPts val="1200"/>
              </a:spcAft>
              <a:buFont typeface="Arial" panose="020B0604020202020204" pitchFamily="34" charset="0"/>
              <a:buChar char="•"/>
            </a:pPr>
            <a:r>
              <a:rPr lang="en-US" sz="2600" dirty="0"/>
              <a:t>Steam makes turbines spin</a:t>
            </a:r>
          </a:p>
          <a:p>
            <a:pPr marL="285750" indent="-285750" algn="l">
              <a:spcAft>
                <a:spcPts val="1200"/>
              </a:spcAft>
              <a:buFont typeface="Arial" panose="020B0604020202020204" pitchFamily="34" charset="0"/>
              <a:buChar char="•"/>
            </a:pPr>
            <a:r>
              <a:rPr lang="en-US" sz="2600" dirty="0"/>
              <a:t>Turbine motion is turned into electricity sent to data center.</a:t>
            </a:r>
          </a:p>
        </p:txBody>
      </p:sp>
      <p:sp>
        <p:nvSpPr>
          <p:cNvPr id="3" name="Rectangle 2">
            <a:extLst>
              <a:ext uri="{FF2B5EF4-FFF2-40B4-BE49-F238E27FC236}">
                <a16:creationId xmlns:a16="http://schemas.microsoft.com/office/drawing/2014/main" id="{AB81A4ED-2734-CE7E-E749-97942CBDF93F}"/>
              </a:ext>
            </a:extLst>
          </p:cNvPr>
          <p:cNvSpPr/>
          <p:nvPr/>
        </p:nvSpPr>
        <p:spPr>
          <a:xfrm>
            <a:off x="1498226" y="1786467"/>
            <a:ext cx="5054974" cy="3191933"/>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75000"/>
                </a:schemeClr>
              </a:solidFill>
            </a:endParaRPr>
          </a:p>
        </p:txBody>
      </p:sp>
      <p:pic>
        <p:nvPicPr>
          <p:cNvPr id="1026" name="Picture 2">
            <a:hlinkClick r:id="rId3"/>
            <a:extLst>
              <a:ext uri="{FF2B5EF4-FFF2-40B4-BE49-F238E27FC236}">
                <a16:creationId xmlns:a16="http://schemas.microsoft.com/office/drawing/2014/main" id="{B81211DC-208F-B1AB-A8C2-5CC0EF0CF8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3692" y="1812454"/>
            <a:ext cx="5099507" cy="31661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0323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B39955-FB1C-46E4-9E3B-F241FACF641B}"/>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4BB6E070-C5C0-4176-CE9A-CC5AFE1D9C1A}"/>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Water Consumption</a:t>
            </a:r>
          </a:p>
        </p:txBody>
      </p:sp>
      <p:sp>
        <p:nvSpPr>
          <p:cNvPr id="2" name="Content Placeholder 2">
            <a:extLst>
              <a:ext uri="{FF2B5EF4-FFF2-40B4-BE49-F238E27FC236}">
                <a16:creationId xmlns:a16="http://schemas.microsoft.com/office/drawing/2014/main" id="{9BC3B674-0336-ED42-A6AA-7A51EEE28496}"/>
              </a:ext>
            </a:extLst>
          </p:cNvPr>
          <p:cNvSpPr txBox="1">
            <a:spLocks/>
          </p:cNvSpPr>
          <p:nvPr/>
        </p:nvSpPr>
        <p:spPr>
          <a:xfrm>
            <a:off x="1193426" y="1220793"/>
            <a:ext cx="9952994" cy="4641829"/>
          </a:xfrm>
          <a:prstGeom prst="rect">
            <a:avLst/>
          </a:prstGeom>
        </p:spPr>
        <p:txBody>
          <a:bodyPr vert="horz" lIns="91440" tIns="45720" rIns="91440" bIns="45720" rtlCol="0" anchor="t">
            <a:no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344170" indent="-344170"/>
            <a:r>
              <a:rPr lang="en-US" sz="1600" dirty="0">
                <a:cs typeface="Arial" panose="020B0604020202020204"/>
              </a:rPr>
              <a:t>2014, U.S. data centers consumed</a:t>
            </a:r>
            <a:br>
              <a:rPr lang="en-US" sz="1600" dirty="0">
                <a:cs typeface="Arial" panose="020B0604020202020204"/>
              </a:rPr>
            </a:br>
            <a:r>
              <a:rPr lang="en-US" sz="1600" b="1" dirty="0">
                <a:solidFill>
                  <a:schemeClr val="tx2">
                    <a:lumMod val="75000"/>
                  </a:schemeClr>
                </a:solidFill>
                <a:cs typeface="Arial" panose="020B0604020202020204"/>
              </a:rPr>
              <a:t>21 billion </a:t>
            </a:r>
            <a:r>
              <a:rPr lang="en-US" sz="1600" dirty="0">
                <a:cs typeface="Arial" panose="020B0604020202020204"/>
              </a:rPr>
              <a:t>liters of water</a:t>
            </a:r>
            <a:br>
              <a:rPr lang="en-US" sz="1600" b="1" dirty="0">
                <a:cs typeface="Arial" panose="020B0604020202020204"/>
              </a:rPr>
            </a:br>
            <a:r>
              <a:rPr lang="en-US" sz="1600" dirty="0">
                <a:cs typeface="Arial" panose="020B0604020202020204"/>
              </a:rPr>
              <a:t>(Berkeley)</a:t>
            </a:r>
          </a:p>
          <a:p>
            <a:pPr marL="344170" indent="-344170"/>
            <a:r>
              <a:rPr lang="en-US" sz="1600" dirty="0">
                <a:cs typeface="Arial" panose="020B0604020202020204"/>
              </a:rPr>
              <a:t>2023, U.S. data centers consumed</a:t>
            </a:r>
            <a:br>
              <a:rPr lang="en-US" sz="1600" dirty="0">
                <a:cs typeface="Arial" panose="020B0604020202020204"/>
              </a:rPr>
            </a:br>
            <a:r>
              <a:rPr lang="en-US" sz="1600" b="1" dirty="0">
                <a:solidFill>
                  <a:schemeClr val="tx2">
                    <a:lumMod val="75000"/>
                  </a:schemeClr>
                </a:solidFill>
                <a:cs typeface="Arial" panose="020B0604020202020204"/>
              </a:rPr>
              <a:t>66 billion </a:t>
            </a:r>
            <a:r>
              <a:rPr lang="en-US" sz="1600" dirty="0">
                <a:cs typeface="Arial" panose="020B0604020202020204"/>
              </a:rPr>
              <a:t>liters of water</a:t>
            </a:r>
            <a:br>
              <a:rPr lang="en-US" sz="1600" b="1" dirty="0">
                <a:cs typeface="Arial" panose="020B0604020202020204"/>
              </a:rPr>
            </a:br>
            <a:r>
              <a:rPr lang="en-US" sz="1600" b="1" dirty="0">
                <a:cs typeface="Arial" panose="020B0604020202020204"/>
              </a:rPr>
              <a:t>(</a:t>
            </a:r>
            <a:r>
              <a:rPr lang="en-US" sz="1600" dirty="0">
                <a:cs typeface="Arial" panose="020B0604020202020204"/>
              </a:rPr>
              <a:t>Berkeley)</a:t>
            </a:r>
          </a:p>
          <a:p>
            <a:pPr marL="344170" indent="-344170"/>
            <a:r>
              <a:rPr lang="en-US" sz="1600" dirty="0">
                <a:solidFill>
                  <a:srgbClr val="FFFFFF"/>
                </a:solidFill>
                <a:latin typeface="Arial"/>
                <a:cs typeface="Arial" panose="020B0604020202020204"/>
              </a:rPr>
              <a:t>2023, total indirect water footprint (power plants)</a:t>
            </a:r>
            <a:br>
              <a:rPr lang="en-US" sz="1600" dirty="0">
                <a:solidFill>
                  <a:srgbClr val="FFFFFF"/>
                </a:solidFill>
                <a:latin typeface="Arial"/>
                <a:cs typeface="Arial" panose="020B0604020202020204"/>
              </a:rPr>
            </a:br>
            <a:r>
              <a:rPr lang="en-US" sz="1600" b="1" dirty="0">
                <a:solidFill>
                  <a:schemeClr val="tx2">
                    <a:lumMod val="75000"/>
                  </a:schemeClr>
                </a:solidFill>
                <a:latin typeface="Arial"/>
                <a:cs typeface="Arial" panose="020B0604020202020204"/>
              </a:rPr>
              <a:t>800 billion </a:t>
            </a:r>
            <a:r>
              <a:rPr lang="en-US" sz="1600" dirty="0">
                <a:solidFill>
                  <a:srgbClr val="FFFFFF"/>
                </a:solidFill>
                <a:latin typeface="Arial"/>
                <a:cs typeface="Arial" panose="020B0604020202020204"/>
              </a:rPr>
              <a:t>liters of water</a:t>
            </a:r>
          </a:p>
          <a:p>
            <a:pPr marL="344170" indent="-344170"/>
            <a:r>
              <a:rPr lang="en-US" sz="1600" dirty="0">
                <a:solidFill>
                  <a:srgbClr val="FFFFFF"/>
                </a:solidFill>
                <a:latin typeface="Arial"/>
                <a:cs typeface="Arial" panose="020B0604020202020204"/>
              </a:rPr>
              <a:t>Water consumption from powerplants is a much bigger culprit than water consumption for cooling</a:t>
            </a:r>
          </a:p>
          <a:p>
            <a:pPr marL="795020" lvl="1" indent="-344170"/>
            <a:r>
              <a:rPr lang="en-US" u="sng" dirty="0">
                <a:hlinkClick r:id="rId3"/>
              </a:rPr>
              <a:t>https://youtu.be/0YlB5-j1wD0?si=UyM938YdFZnkkcQS</a:t>
            </a:r>
            <a:endParaRPr lang="en-US" dirty="0"/>
          </a:p>
          <a:p>
            <a:pPr marL="795020" lvl="1" indent="-344170"/>
            <a:endParaRPr lang="en-US" sz="1400" dirty="0">
              <a:solidFill>
                <a:srgbClr val="FFFFFF"/>
              </a:solidFill>
              <a:latin typeface="Arial"/>
              <a:cs typeface="Arial" panose="020B0604020202020204"/>
            </a:endParaRPr>
          </a:p>
          <a:p>
            <a:pPr marL="0" indent="0">
              <a:buFont typeface="Wingdings" panose="05000000000000000000" pitchFamily="2" charset="2"/>
              <a:buNone/>
            </a:pPr>
            <a:endParaRPr lang="en-US" sz="1200" dirty="0">
              <a:cs typeface="Arial" panose="020B0604020202020204"/>
            </a:endParaRPr>
          </a:p>
          <a:p>
            <a:pPr marL="0" indent="0">
              <a:buClr>
                <a:srgbClr val="F98657"/>
              </a:buClr>
              <a:buFont typeface="Wingdings" panose="05000000000000000000" pitchFamily="2" charset="2"/>
              <a:buNone/>
            </a:pPr>
            <a:endParaRPr lang="en-US" sz="1800" dirty="0">
              <a:cs typeface="Arial" panose="020B0604020202020204"/>
            </a:endParaRPr>
          </a:p>
          <a:p>
            <a:pPr marL="344170" indent="-337820">
              <a:buClr>
                <a:srgbClr val="F98657"/>
              </a:buClr>
            </a:pPr>
            <a:endParaRPr lang="en-US" sz="1800" dirty="0">
              <a:cs typeface="Arial" panose="020B0604020202020204"/>
            </a:endParaRPr>
          </a:p>
          <a:p>
            <a:pPr marL="344170" indent="-337820">
              <a:buClr>
                <a:srgbClr val="F98657"/>
              </a:buClr>
            </a:pPr>
            <a:endParaRPr lang="en-US" sz="1800" dirty="0">
              <a:cs typeface="Arial" panose="020B0604020202020204"/>
            </a:endParaRPr>
          </a:p>
        </p:txBody>
      </p:sp>
    </p:spTree>
    <p:extLst>
      <p:ext uri="{BB962C8B-B14F-4D97-AF65-F5344CB8AC3E}">
        <p14:creationId xmlns:p14="http://schemas.microsoft.com/office/powerpoint/2010/main" val="2325520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728A2C7-AD07-575D-CF3A-DB59C961D57D}"/>
            </a:ext>
          </a:extLst>
        </p:cNvPr>
        <p:cNvGrpSpPr/>
        <p:nvPr/>
      </p:nvGrpSpPr>
      <p:grpSpPr>
        <a:xfrm>
          <a:off x="0" y="0"/>
          <a:ext cx="0" cy="0"/>
          <a:chOff x="0" y="0"/>
          <a:chExt cx="0" cy="0"/>
        </a:xfrm>
      </p:grpSpPr>
      <p:sp>
        <p:nvSpPr>
          <p:cNvPr id="5" name="AutoShape 2" descr="What Is A Server Rack Used For? | Understanding Server Racks">
            <a:extLst>
              <a:ext uri="{FF2B5EF4-FFF2-40B4-BE49-F238E27FC236}">
                <a16:creationId xmlns:a16="http://schemas.microsoft.com/office/drawing/2014/main" id="{75FCDE51-4557-F540-D10B-CE38E32B46B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What Is A Server Rack Used For? | Understanding Server Racks">
            <a:extLst>
              <a:ext uri="{FF2B5EF4-FFF2-40B4-BE49-F238E27FC236}">
                <a16:creationId xmlns:a16="http://schemas.microsoft.com/office/drawing/2014/main" id="{5D04E1E1-FFFE-93E3-8FAC-8F67D5C3AF47}"/>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What Is a Rack Server?">
            <a:extLst>
              <a:ext uri="{FF2B5EF4-FFF2-40B4-BE49-F238E27FC236}">
                <a16:creationId xmlns:a16="http://schemas.microsoft.com/office/drawing/2014/main" id="{9B3F6256-FBBC-0E92-DCDB-B4F3F68CB8E1}"/>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What Is a Rack Server?">
            <a:extLst>
              <a:ext uri="{FF2B5EF4-FFF2-40B4-BE49-F238E27FC236}">
                <a16:creationId xmlns:a16="http://schemas.microsoft.com/office/drawing/2014/main" id="{5FD96282-17C8-2F33-A2C4-6B8C3C33EA5F}"/>
              </a:ext>
            </a:extLst>
          </p:cNvPr>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Title 1">
            <a:extLst>
              <a:ext uri="{FF2B5EF4-FFF2-40B4-BE49-F238E27FC236}">
                <a16:creationId xmlns:a16="http://schemas.microsoft.com/office/drawing/2014/main" id="{B27FEF1B-56AD-5FC2-F7F5-C377C9C5505C}"/>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Co2 Emissions</a:t>
            </a:r>
          </a:p>
        </p:txBody>
      </p:sp>
      <p:sp>
        <p:nvSpPr>
          <p:cNvPr id="10" name="Title 1">
            <a:extLst>
              <a:ext uri="{FF2B5EF4-FFF2-40B4-BE49-F238E27FC236}">
                <a16:creationId xmlns:a16="http://schemas.microsoft.com/office/drawing/2014/main" id="{ECC02FDF-E773-60CE-A1E5-E0A5D552947D}"/>
              </a:ext>
            </a:extLst>
          </p:cNvPr>
          <p:cNvSpPr txBox="1">
            <a:spLocks/>
          </p:cNvSpPr>
          <p:nvPr/>
        </p:nvSpPr>
        <p:spPr>
          <a:xfrm>
            <a:off x="1193426" y="1125920"/>
            <a:ext cx="8608037" cy="551001"/>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342900" indent="-342900" algn="l">
              <a:buFont typeface="Arial" panose="020B0604020202020204" pitchFamily="34" charset="0"/>
              <a:buChar char="•"/>
            </a:pPr>
            <a:r>
              <a:rPr lang="en-US" sz="2400" dirty="0">
                <a:solidFill>
                  <a:schemeClr val="tx2"/>
                </a:solidFill>
              </a:rPr>
              <a:t>Producing energy releases Co2</a:t>
            </a:r>
          </a:p>
        </p:txBody>
      </p:sp>
      <p:sp>
        <p:nvSpPr>
          <p:cNvPr id="13" name="Title 1">
            <a:extLst>
              <a:ext uri="{FF2B5EF4-FFF2-40B4-BE49-F238E27FC236}">
                <a16:creationId xmlns:a16="http://schemas.microsoft.com/office/drawing/2014/main" id="{B91A37B8-AF9C-CD46-DCA8-605F84EE0EE6}"/>
              </a:ext>
            </a:extLst>
          </p:cNvPr>
          <p:cNvSpPr txBox="1">
            <a:spLocks/>
          </p:cNvSpPr>
          <p:nvPr/>
        </p:nvSpPr>
        <p:spPr>
          <a:xfrm>
            <a:off x="6248400" y="2090113"/>
            <a:ext cx="4586365" cy="389697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285750" indent="-285750" algn="l">
              <a:spcAft>
                <a:spcPts val="1200"/>
              </a:spcAft>
              <a:buFont typeface="Arial" panose="020B0604020202020204" pitchFamily="34" charset="0"/>
              <a:buChar char="•"/>
            </a:pPr>
            <a:r>
              <a:rPr lang="en-US" sz="2600" dirty="0"/>
              <a:t>Most power plants burn fossil fuels to produce energy</a:t>
            </a:r>
          </a:p>
          <a:p>
            <a:pPr marL="285750" indent="-285750" algn="l">
              <a:spcAft>
                <a:spcPts val="1200"/>
              </a:spcAft>
              <a:buFont typeface="Arial" panose="020B0604020202020204" pitchFamily="34" charset="0"/>
              <a:buChar char="•"/>
            </a:pPr>
            <a:r>
              <a:rPr lang="en-US" sz="2600" dirty="0"/>
              <a:t>Burning fossil fuels creates Co2</a:t>
            </a:r>
          </a:p>
          <a:p>
            <a:pPr marL="285750" indent="-285750" algn="l">
              <a:spcAft>
                <a:spcPts val="1200"/>
              </a:spcAft>
              <a:buFont typeface="Arial" panose="020B0604020202020204" pitchFamily="34" charset="0"/>
              <a:buChar char="•"/>
            </a:pPr>
            <a:r>
              <a:rPr lang="en-US" sz="2600" dirty="0"/>
              <a:t>Additional operational costs create Co2</a:t>
            </a:r>
          </a:p>
        </p:txBody>
      </p:sp>
      <p:pic>
        <p:nvPicPr>
          <p:cNvPr id="3074" name="Picture 2" descr="Calculating Carbon Emissions is Key to Improving Health | Human Spaces">
            <a:hlinkClick r:id="rId3"/>
            <a:extLst>
              <a:ext uri="{FF2B5EF4-FFF2-40B4-BE49-F238E27FC236}">
                <a16:creationId xmlns:a16="http://schemas.microsoft.com/office/drawing/2014/main" id="{5D20D190-0D6C-4D16-E6BC-8FAAEA93C1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0481" y="2090114"/>
            <a:ext cx="5349169" cy="3566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6736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F7B8A3-FA3C-892C-6906-D6B155D40D66}"/>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E6EB910C-A6BF-E59A-53DF-5B5BB03905AA}"/>
              </a:ext>
            </a:extLst>
          </p:cNvPr>
          <p:cNvSpPr txBox="1">
            <a:spLocks/>
          </p:cNvSpPr>
          <p:nvPr/>
        </p:nvSpPr>
        <p:spPr>
          <a:xfrm>
            <a:off x="1394211" y="1149106"/>
            <a:ext cx="5243780" cy="3997828"/>
          </a:xfrm>
          <a:prstGeom prst="rect">
            <a:avLst/>
          </a:prstGeom>
        </p:spPr>
        <p:txBody>
          <a:bodyPr vert="horz" lIns="91440" tIns="45720" rIns="91440" bIns="45720" rtlCol="0" anchor="t">
            <a:norm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285750" indent="-285750" defTabSz="914400">
              <a:lnSpc>
                <a:spcPct val="110000"/>
              </a:lnSpc>
              <a:spcBef>
                <a:spcPts val="500"/>
              </a:spcBef>
              <a:spcAft>
                <a:spcPts val="600"/>
              </a:spcAft>
              <a:buClr>
                <a:schemeClr val="accent6"/>
              </a:buClr>
              <a:buSzPct val="90000"/>
              <a:buFont typeface="Arial"/>
              <a:buChar char="•"/>
            </a:pPr>
            <a:r>
              <a:rPr lang="en-US" sz="2400" dirty="0">
                <a:latin typeface="+mn-lt"/>
                <a:ea typeface="+mn-ea"/>
                <a:cs typeface="Arial" panose="020B0604020202020204"/>
              </a:rPr>
              <a:t>Reduce demand</a:t>
            </a:r>
          </a:p>
          <a:p>
            <a:pPr marL="285750" indent="-285750" defTabSz="914400">
              <a:lnSpc>
                <a:spcPct val="110000"/>
              </a:lnSpc>
              <a:spcBef>
                <a:spcPts val="500"/>
              </a:spcBef>
              <a:spcAft>
                <a:spcPts val="600"/>
              </a:spcAft>
              <a:buClr>
                <a:srgbClr val="8EC0C1"/>
              </a:buClr>
              <a:buSzPct val="90000"/>
              <a:buFont typeface="Arial"/>
              <a:buChar char="•"/>
            </a:pPr>
            <a:r>
              <a:rPr lang="en-US" sz="2400" dirty="0">
                <a:latin typeface="+mn-lt"/>
                <a:ea typeface="+mn-ea"/>
                <a:cs typeface="Arial" panose="020B0604020202020204"/>
              </a:rPr>
              <a:t>Take action</a:t>
            </a:r>
          </a:p>
          <a:p>
            <a:pPr defTabSz="914400">
              <a:lnSpc>
                <a:spcPct val="110000"/>
              </a:lnSpc>
              <a:spcBef>
                <a:spcPts val="500"/>
              </a:spcBef>
              <a:spcAft>
                <a:spcPts val="600"/>
              </a:spcAft>
            </a:pPr>
            <a:endParaRPr lang="en-US" sz="2000" dirty="0">
              <a:solidFill>
                <a:schemeClr val="tx1"/>
              </a:solidFill>
              <a:latin typeface="+mn-lt"/>
              <a:ea typeface="+mn-ea"/>
              <a:cs typeface="Arial" panose="020B0604020202020204"/>
            </a:endParaRPr>
          </a:p>
        </p:txBody>
      </p:sp>
      <p:sp>
        <p:nvSpPr>
          <p:cNvPr id="5" name="Title 1">
            <a:extLst>
              <a:ext uri="{FF2B5EF4-FFF2-40B4-BE49-F238E27FC236}">
                <a16:creationId xmlns:a16="http://schemas.microsoft.com/office/drawing/2014/main" id="{E3E2930D-FDED-F95D-92D9-84C4F387DC1A}"/>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Solutions / Mitigation</a:t>
            </a:r>
          </a:p>
        </p:txBody>
      </p:sp>
      <p:pic>
        <p:nvPicPr>
          <p:cNvPr id="2050" name="Picture 2" descr="Consumer Demand, Not Weak Competition, Explains Rise in Prices - ProMarket">
            <a:extLst>
              <a:ext uri="{FF2B5EF4-FFF2-40B4-BE49-F238E27FC236}">
                <a16:creationId xmlns:a16="http://schemas.microsoft.com/office/drawing/2014/main" id="{202D25B9-54CF-2158-55D6-ACE7D55D2F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8989" y="2741327"/>
            <a:ext cx="5268945" cy="2967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4304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CDE91B-20AB-D4CD-C0C2-6066E64F2F4E}"/>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B68BA0B5-EE1A-496B-031A-C22E59F747CD}"/>
              </a:ext>
            </a:extLst>
          </p:cNvPr>
          <p:cNvSpPr txBox="1">
            <a:spLocks/>
          </p:cNvSpPr>
          <p:nvPr/>
        </p:nvSpPr>
        <p:spPr>
          <a:xfrm>
            <a:off x="1940035" y="1734252"/>
            <a:ext cx="5243780" cy="2075748"/>
          </a:xfrm>
          <a:prstGeom prst="rect">
            <a:avLst/>
          </a:prstGeom>
        </p:spPr>
        <p:txBody>
          <a:bodyPr vert="horz" lIns="91440" tIns="45720" rIns="91440" bIns="45720" rtlCol="0" anchor="t">
            <a:norm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285750" indent="-285750" defTabSz="914400">
              <a:lnSpc>
                <a:spcPct val="110000"/>
              </a:lnSpc>
              <a:spcBef>
                <a:spcPts val="500"/>
              </a:spcBef>
              <a:spcAft>
                <a:spcPts val="600"/>
              </a:spcAft>
              <a:buClr>
                <a:schemeClr val="accent6"/>
              </a:buClr>
              <a:buSzPct val="90000"/>
              <a:buFont typeface="Arial"/>
              <a:buChar char="•"/>
            </a:pPr>
            <a:r>
              <a:rPr lang="en-US" sz="1800" dirty="0">
                <a:solidFill>
                  <a:schemeClr val="tx1"/>
                </a:solidFill>
                <a:latin typeface="+mn-lt"/>
                <a:ea typeface="+mn-ea"/>
                <a:cs typeface="Arial" panose="020B0604020202020204"/>
              </a:rPr>
              <a:t>Limit use of video models like Veo and Sora only to what is necessary</a:t>
            </a:r>
          </a:p>
          <a:p>
            <a:pPr marL="285750" indent="-285750" defTabSz="914400">
              <a:lnSpc>
                <a:spcPct val="110000"/>
              </a:lnSpc>
              <a:spcBef>
                <a:spcPts val="500"/>
              </a:spcBef>
              <a:spcAft>
                <a:spcPts val="600"/>
              </a:spcAft>
              <a:buClr>
                <a:srgbClr val="8EC0C1"/>
              </a:buClr>
              <a:buSzPct val="90000"/>
              <a:buFont typeface="Arial"/>
              <a:buChar char="•"/>
            </a:pPr>
            <a:r>
              <a:rPr lang="en-US" sz="1800" dirty="0">
                <a:solidFill>
                  <a:schemeClr val="tx1"/>
                </a:solidFill>
                <a:latin typeface="+mn-lt"/>
                <a:ea typeface="+mn-ea"/>
                <a:cs typeface="Arial" panose="020B0604020202020204"/>
              </a:rPr>
              <a:t>Find and re-use old search prompts for answers instead of re-prompting the model</a:t>
            </a:r>
          </a:p>
          <a:p>
            <a:pPr marL="285750" indent="-285750" defTabSz="914400">
              <a:lnSpc>
                <a:spcPct val="110000"/>
              </a:lnSpc>
              <a:spcBef>
                <a:spcPts val="500"/>
              </a:spcBef>
              <a:spcAft>
                <a:spcPts val="600"/>
              </a:spcAft>
              <a:buClr>
                <a:srgbClr val="8EC0C1"/>
              </a:buClr>
              <a:buSzPct val="90000"/>
              <a:buFont typeface="Arial"/>
              <a:buChar char="•"/>
            </a:pPr>
            <a:r>
              <a:rPr lang="en-US" sz="1800" dirty="0">
                <a:solidFill>
                  <a:schemeClr val="tx1"/>
                </a:solidFill>
                <a:latin typeface="+mn-lt"/>
                <a:ea typeface="+mn-ea"/>
                <a:cs typeface="Arial" panose="020B0604020202020204"/>
              </a:rPr>
              <a:t>Use models locally whenever possible</a:t>
            </a:r>
          </a:p>
          <a:p>
            <a:pPr defTabSz="914400">
              <a:lnSpc>
                <a:spcPct val="110000"/>
              </a:lnSpc>
              <a:spcBef>
                <a:spcPts val="500"/>
              </a:spcBef>
              <a:spcAft>
                <a:spcPts val="600"/>
              </a:spcAft>
            </a:pPr>
            <a:endParaRPr lang="en-US" sz="2000" dirty="0">
              <a:solidFill>
                <a:schemeClr val="tx1"/>
              </a:solidFill>
              <a:latin typeface="+mn-lt"/>
              <a:ea typeface="+mn-ea"/>
              <a:cs typeface="Arial" panose="020B0604020202020204"/>
            </a:endParaRPr>
          </a:p>
        </p:txBody>
      </p:sp>
      <p:sp>
        <p:nvSpPr>
          <p:cNvPr id="6" name="Title 1">
            <a:extLst>
              <a:ext uri="{FF2B5EF4-FFF2-40B4-BE49-F238E27FC236}">
                <a16:creationId xmlns:a16="http://schemas.microsoft.com/office/drawing/2014/main" id="{318F6971-7A91-1933-F89C-102301990C7D}"/>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Solutions / Mitigation</a:t>
            </a:r>
          </a:p>
        </p:txBody>
      </p:sp>
      <p:sp>
        <p:nvSpPr>
          <p:cNvPr id="7" name="Title 1">
            <a:extLst>
              <a:ext uri="{FF2B5EF4-FFF2-40B4-BE49-F238E27FC236}">
                <a16:creationId xmlns:a16="http://schemas.microsoft.com/office/drawing/2014/main" id="{C044BB57-FF85-0235-A55D-9E12EA279A49}"/>
              </a:ext>
            </a:extLst>
          </p:cNvPr>
          <p:cNvSpPr txBox="1">
            <a:spLocks/>
          </p:cNvSpPr>
          <p:nvPr/>
        </p:nvSpPr>
        <p:spPr>
          <a:xfrm>
            <a:off x="1193426" y="1125920"/>
            <a:ext cx="8608037" cy="551001"/>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342900" indent="-342900" algn="l">
              <a:buFont typeface="Arial" panose="020B0604020202020204" pitchFamily="34" charset="0"/>
              <a:buChar char="•"/>
            </a:pPr>
            <a:r>
              <a:rPr lang="en-US" sz="2400" dirty="0">
                <a:solidFill>
                  <a:schemeClr val="tx2"/>
                </a:solidFill>
              </a:rPr>
              <a:t>Reducing Demand</a:t>
            </a:r>
          </a:p>
        </p:txBody>
      </p:sp>
      <p:pic>
        <p:nvPicPr>
          <p:cNvPr id="3074" name="Picture 2" descr="OpenAI launches Sora social video app">
            <a:extLst>
              <a:ext uri="{FF2B5EF4-FFF2-40B4-BE49-F238E27FC236}">
                <a16:creationId xmlns:a16="http://schemas.microsoft.com/office/drawing/2014/main" id="{C79D748D-118F-8368-9D3B-4F5259080B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935" r="9814"/>
          <a:stretch>
            <a:fillRect/>
          </a:stretch>
        </p:blipFill>
        <p:spPr bwMode="auto">
          <a:xfrm>
            <a:off x="1940035" y="4208280"/>
            <a:ext cx="2874130" cy="2269068"/>
          </a:xfrm>
          <a:prstGeom prst="rect">
            <a:avLst/>
          </a:prstGeom>
          <a:noFill/>
          <a:extLst>
            <a:ext uri="{909E8E84-426E-40DD-AFC4-6F175D3DCCD1}">
              <a14:hiddenFill xmlns:a14="http://schemas.microsoft.com/office/drawing/2010/main">
                <a:solidFill>
                  <a:srgbClr val="FFFFFF"/>
                </a:solidFill>
              </a14:hiddenFill>
            </a:ext>
          </a:extLst>
        </p:spPr>
      </p:pic>
      <p:sp>
        <p:nvSpPr>
          <p:cNvPr id="8" name="AutoShape 4" descr="Red Circle Cross Transparent Background Clip Art at Clker.com - vector clip  art online, royalty free &amp; public domain">
            <a:extLst>
              <a:ext uri="{FF2B5EF4-FFF2-40B4-BE49-F238E27FC236}">
                <a16:creationId xmlns:a16="http://schemas.microsoft.com/office/drawing/2014/main" id="{E0AF1BDF-04D7-C1B4-9E89-7570D6409EBD}"/>
              </a:ext>
            </a:extLst>
          </p:cNvPr>
          <p:cNvSpPr>
            <a:spLocks noChangeAspect="1" noChangeArrowheads="1"/>
          </p:cNvSpPr>
          <p:nvPr/>
        </p:nvSpPr>
        <p:spPr bwMode="auto">
          <a:xfrm>
            <a:off x="6254987" y="4834467"/>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descr="A screenshot of a computer&#10;&#10;AI-generated content may be incorrect.">
            <a:extLst>
              <a:ext uri="{FF2B5EF4-FFF2-40B4-BE49-F238E27FC236}">
                <a16:creationId xmlns:a16="http://schemas.microsoft.com/office/drawing/2014/main" id="{DF74F9FC-5E1D-C168-1FC8-A8E924F7E3B8}"/>
              </a:ext>
            </a:extLst>
          </p:cNvPr>
          <p:cNvPicPr>
            <a:picLocks noChangeAspect="1"/>
          </p:cNvPicPr>
          <p:nvPr/>
        </p:nvPicPr>
        <p:blipFill>
          <a:blip r:embed="rId3"/>
          <a:stretch>
            <a:fillRect/>
          </a:stretch>
        </p:blipFill>
        <p:spPr>
          <a:xfrm>
            <a:off x="7657751" y="838520"/>
            <a:ext cx="2933578" cy="2677954"/>
          </a:xfrm>
          <a:prstGeom prst="rect">
            <a:avLst/>
          </a:prstGeom>
        </p:spPr>
      </p:pic>
      <p:pic>
        <p:nvPicPr>
          <p:cNvPr id="13" name="Picture 12" descr="A yellow triangle with a exclamation mark&#10;&#10;AI-generated content may be incorrect.">
            <a:extLst>
              <a:ext uri="{FF2B5EF4-FFF2-40B4-BE49-F238E27FC236}">
                <a16:creationId xmlns:a16="http://schemas.microsoft.com/office/drawing/2014/main" id="{7AB40064-099D-548E-006C-98A607992080}"/>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flipH="1">
            <a:off x="1521101" y="3680076"/>
            <a:ext cx="837868" cy="731230"/>
          </a:xfrm>
          <a:prstGeom prst="rect">
            <a:avLst/>
          </a:prstGeom>
        </p:spPr>
      </p:pic>
      <p:pic>
        <p:nvPicPr>
          <p:cNvPr id="3080" name="Picture 8" descr="🧠 Build Your Own AI Homelab: A Practical Guide to Creating a Local AI  Powerhouse">
            <a:extLst>
              <a:ext uri="{FF2B5EF4-FFF2-40B4-BE49-F238E27FC236}">
                <a16:creationId xmlns:a16="http://schemas.microsoft.com/office/drawing/2014/main" id="{0FA5E835-C230-2896-8092-8F6F1D4C72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1784" y="4178595"/>
            <a:ext cx="4139448" cy="2328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3045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EAD6193F-6EA0-C806-0C77-FAEFE40AA7C6}"/>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2B2AF8BB-7881-6314-79D1-444CB4AB6F28}"/>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Solutions / Mitigation</a:t>
            </a:r>
          </a:p>
        </p:txBody>
      </p:sp>
      <p:sp>
        <p:nvSpPr>
          <p:cNvPr id="7" name="Title 1">
            <a:extLst>
              <a:ext uri="{FF2B5EF4-FFF2-40B4-BE49-F238E27FC236}">
                <a16:creationId xmlns:a16="http://schemas.microsoft.com/office/drawing/2014/main" id="{E23F3C3C-7AC4-1652-4316-9361356CAEC6}"/>
              </a:ext>
            </a:extLst>
          </p:cNvPr>
          <p:cNvSpPr txBox="1">
            <a:spLocks/>
          </p:cNvSpPr>
          <p:nvPr/>
        </p:nvSpPr>
        <p:spPr>
          <a:xfrm>
            <a:off x="1193426" y="1125920"/>
            <a:ext cx="8608037" cy="551001"/>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342900" indent="-342900" algn="l">
              <a:buFont typeface="Arial" panose="020B0604020202020204" pitchFamily="34" charset="0"/>
              <a:buChar char="•"/>
            </a:pPr>
            <a:r>
              <a:rPr lang="en-US" sz="2400" dirty="0">
                <a:solidFill>
                  <a:schemeClr val="tx2"/>
                </a:solidFill>
              </a:rPr>
              <a:t>Reducing Demand</a:t>
            </a:r>
          </a:p>
        </p:txBody>
      </p:sp>
      <p:pic>
        <p:nvPicPr>
          <p:cNvPr id="3" name="Picture 2" descr="A close-up of a diagram&#10;&#10;AI-generated content may be incorrect.">
            <a:hlinkClick r:id="rId2"/>
            <a:extLst>
              <a:ext uri="{FF2B5EF4-FFF2-40B4-BE49-F238E27FC236}">
                <a16:creationId xmlns:a16="http://schemas.microsoft.com/office/drawing/2014/main" id="{FEBA8E8D-30EE-FF9C-1A6D-2E3D2F804728}"/>
              </a:ext>
            </a:extLst>
          </p:cNvPr>
          <p:cNvPicPr>
            <a:picLocks noChangeAspect="1"/>
          </p:cNvPicPr>
          <p:nvPr/>
        </p:nvPicPr>
        <p:blipFill>
          <a:blip r:embed="rId3"/>
          <a:stretch>
            <a:fillRect/>
          </a:stretch>
        </p:blipFill>
        <p:spPr>
          <a:xfrm>
            <a:off x="3064934" y="2309063"/>
            <a:ext cx="5079998" cy="2663208"/>
          </a:xfrm>
          <a:prstGeom prst="rect">
            <a:avLst/>
          </a:prstGeom>
        </p:spPr>
      </p:pic>
    </p:spTree>
    <p:extLst>
      <p:ext uri="{BB962C8B-B14F-4D97-AF65-F5344CB8AC3E}">
        <p14:creationId xmlns:p14="http://schemas.microsoft.com/office/powerpoint/2010/main" val="2701491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4"/>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3" name="Picture 12">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5" name="Rectangle 14">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E1F0989E-BFBB-43E4-927B-2C51C7AE26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1" name="Rectangle 20">
            <a:extLst>
              <a:ext uri="{FF2B5EF4-FFF2-40B4-BE49-F238E27FC236}">
                <a16:creationId xmlns:a16="http://schemas.microsoft.com/office/drawing/2014/main" id="{8ACA2469-91AA-459B-A5DD-8FFC0F70E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3" name="TextBox 22">
            <a:extLst>
              <a:ext uri="{FF2B5EF4-FFF2-40B4-BE49-F238E27FC236}">
                <a16:creationId xmlns:a16="http://schemas.microsoft.com/office/drawing/2014/main" id="{97860FD2-CA19-4064-AA6F-68050C3D2011}"/>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4943" y="641225"/>
            <a:ext cx="415636" cy="369332"/>
          </a:xfrm>
          <a:prstGeom prst="rect">
            <a:avLst/>
          </a:prstGeom>
          <a:noFill/>
        </p:spPr>
        <p:txBody>
          <a:bodyPr wrap="square" rtlCol="0">
            <a:spAutoFit/>
          </a:bodyPr>
          <a:lstStyle/>
          <a:p>
            <a:pPr algn="r">
              <a:spcAft>
                <a:spcPts val="600"/>
              </a:spcAft>
            </a:pP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useBgFill="1">
        <p:nvSpPr>
          <p:cNvPr id="25" name="Rectangle 24">
            <a:extLst>
              <a:ext uri="{FF2B5EF4-FFF2-40B4-BE49-F238E27FC236}">
                <a16:creationId xmlns:a16="http://schemas.microsoft.com/office/drawing/2014/main" id="{9B0F3308-12C4-4DD7-ABB4-D0DFAA3C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6A24046D-AAB6-4470-AC22-6448D576E5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29" name="Picture 28">
            <a:extLst>
              <a:ext uri="{FF2B5EF4-FFF2-40B4-BE49-F238E27FC236}">
                <a16:creationId xmlns:a16="http://schemas.microsoft.com/office/drawing/2014/main" id="{211A0A85-392D-49DA-B9EC-82262B3B96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alphaModFix/>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31" name="Rectangle 30">
            <a:extLst>
              <a:ext uri="{FF2B5EF4-FFF2-40B4-BE49-F238E27FC236}">
                <a16:creationId xmlns:a16="http://schemas.microsoft.com/office/drawing/2014/main" id="{73AFD74C-283C-45BD-885B-6E6635E4B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CE3DE725-FEB0-422F-BDBA-A29C95768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05058156-257B-4118-BA50-5869C8AF6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M Studio 2025-12-10 20-42-47">
            <a:hlinkClick r:id="" action="ppaction://media"/>
            <a:extLst>
              <a:ext uri="{FF2B5EF4-FFF2-40B4-BE49-F238E27FC236}">
                <a16:creationId xmlns:a16="http://schemas.microsoft.com/office/drawing/2014/main" id="{6F1518DA-22BD-0C16-8689-60BF61DB18AF}"/>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635091" y="1814973"/>
            <a:ext cx="8715702" cy="4684690"/>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37" name="Rectangle 36">
            <a:extLst>
              <a:ext uri="{FF2B5EF4-FFF2-40B4-BE49-F238E27FC236}">
                <a16:creationId xmlns:a16="http://schemas.microsoft.com/office/drawing/2014/main" id="{D23B4D99-FEA8-489A-8436-A2F113BE1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55283032-CB30-EDC0-7329-14BBF7381E06}"/>
              </a:ext>
            </a:extLst>
          </p:cNvPr>
          <p:cNvSpPr txBox="1">
            <a:spLocks/>
          </p:cNvSpPr>
          <p:nvPr/>
        </p:nvSpPr>
        <p:spPr>
          <a:xfrm>
            <a:off x="1975805" y="2052116"/>
            <a:ext cx="5243780" cy="3997828"/>
          </a:xfrm>
          <a:prstGeom prst="rect">
            <a:avLst/>
          </a:prstGeom>
        </p:spPr>
        <p:txBody>
          <a:bodyPr vert="horz" lIns="91440" tIns="45720" rIns="91440" bIns="45720" rtlCol="0" anchor="t">
            <a:norm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defTabSz="914400">
              <a:lnSpc>
                <a:spcPct val="110000"/>
              </a:lnSpc>
              <a:spcBef>
                <a:spcPts val="500"/>
              </a:spcBef>
              <a:spcAft>
                <a:spcPts val="600"/>
              </a:spcAft>
              <a:buClr>
                <a:schemeClr val="accent6"/>
              </a:buClr>
              <a:buSzPct val="90000"/>
            </a:pPr>
            <a:endParaRPr lang="en-US" sz="2000">
              <a:solidFill>
                <a:schemeClr val="tx1"/>
              </a:solidFill>
              <a:latin typeface="+mn-lt"/>
              <a:cs typeface="Arial" panose="020B0604020202020204"/>
            </a:endParaRPr>
          </a:p>
        </p:txBody>
      </p:sp>
      <p:sp>
        <p:nvSpPr>
          <p:cNvPr id="7" name="Title 1">
            <a:extLst>
              <a:ext uri="{FF2B5EF4-FFF2-40B4-BE49-F238E27FC236}">
                <a16:creationId xmlns:a16="http://schemas.microsoft.com/office/drawing/2014/main" id="{C4BD4612-E151-D8F1-D91C-9624DEABEC89}"/>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Reducing Demand</a:t>
            </a:r>
          </a:p>
        </p:txBody>
      </p:sp>
      <p:sp>
        <p:nvSpPr>
          <p:cNvPr id="8" name="Title 1">
            <a:extLst>
              <a:ext uri="{FF2B5EF4-FFF2-40B4-BE49-F238E27FC236}">
                <a16:creationId xmlns:a16="http://schemas.microsoft.com/office/drawing/2014/main" id="{50E5EEBF-DC0D-B450-0CC9-AC62C541BB24}"/>
              </a:ext>
            </a:extLst>
          </p:cNvPr>
          <p:cNvSpPr txBox="1">
            <a:spLocks/>
          </p:cNvSpPr>
          <p:nvPr/>
        </p:nvSpPr>
        <p:spPr>
          <a:xfrm>
            <a:off x="1193426" y="1125920"/>
            <a:ext cx="8608037" cy="551001"/>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342900" indent="-342900" algn="l">
              <a:buFont typeface="Arial" panose="020B0604020202020204" pitchFamily="34" charset="0"/>
              <a:buChar char="•"/>
            </a:pPr>
            <a:r>
              <a:rPr lang="en-US" sz="2400" dirty="0">
                <a:solidFill>
                  <a:schemeClr val="tx2"/>
                </a:solidFill>
              </a:rPr>
              <a:t>Using Local AI Models</a:t>
            </a:r>
          </a:p>
        </p:txBody>
      </p:sp>
      <p:sp>
        <p:nvSpPr>
          <p:cNvPr id="10" name="AutoShape 2" descr="Run Private GenAI on Your Local Machine with LM Studio">
            <a:extLst>
              <a:ext uri="{FF2B5EF4-FFF2-40B4-BE49-F238E27FC236}">
                <a16:creationId xmlns:a16="http://schemas.microsoft.com/office/drawing/2014/main" id="{7A6ACCE4-D3CA-D217-2106-BE03154CED24}"/>
              </a:ext>
            </a:extLst>
          </p:cNvPr>
          <p:cNvSpPr>
            <a:spLocks noChangeAspect="1" noChangeArrowheads="1"/>
          </p:cNvSpPr>
          <p:nvPr/>
        </p:nvSpPr>
        <p:spPr bwMode="auto">
          <a:xfrm>
            <a:off x="6045314" y="91583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a:extLst>
              <a:ext uri="{FF2B5EF4-FFF2-40B4-BE49-F238E27FC236}">
                <a16:creationId xmlns:a16="http://schemas.microsoft.com/office/drawing/2014/main" id="{FD34ED82-1B40-44B6-3F47-6688E06A1332}"/>
              </a:ext>
            </a:extLst>
          </p:cNvPr>
          <p:cNvPicPr>
            <a:picLocks noChangeAspect="1"/>
          </p:cNvPicPr>
          <p:nvPr/>
        </p:nvPicPr>
        <p:blipFill>
          <a:blip r:embed="rId8"/>
          <a:stretch>
            <a:fillRect/>
          </a:stretch>
        </p:blipFill>
        <p:spPr>
          <a:xfrm>
            <a:off x="9214584" y="1477683"/>
            <a:ext cx="1855186" cy="600976"/>
          </a:xfrm>
          <a:prstGeom prst="rect">
            <a:avLst/>
          </a:prstGeom>
        </p:spPr>
      </p:pic>
    </p:spTree>
    <p:extLst>
      <p:ext uri="{BB962C8B-B14F-4D97-AF65-F5344CB8AC3E}">
        <p14:creationId xmlns:p14="http://schemas.microsoft.com/office/powerpoint/2010/main" val="1086848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77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82FA-9635-9BB1-700C-314CD430AD7C}"/>
              </a:ext>
            </a:extLst>
          </p:cNvPr>
          <p:cNvSpPr txBox="1">
            <a:spLocks/>
          </p:cNvSpPr>
          <p:nvPr/>
        </p:nvSpPr>
        <p:spPr>
          <a:xfrm>
            <a:off x="1325933" y="836631"/>
            <a:ext cx="7958331" cy="1077229"/>
          </a:xfrm>
          <a:prstGeom prst="rect">
            <a:avLst/>
          </a:prstGeom>
        </p:spPr>
        <p:txBody>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a:t>Objectives</a:t>
            </a:r>
          </a:p>
        </p:txBody>
      </p:sp>
      <p:sp>
        <p:nvSpPr>
          <p:cNvPr id="3" name="Content Placeholder 2">
            <a:extLst>
              <a:ext uri="{FF2B5EF4-FFF2-40B4-BE49-F238E27FC236}">
                <a16:creationId xmlns:a16="http://schemas.microsoft.com/office/drawing/2014/main" id="{32E9113A-D702-18A3-DB5C-5964EC20E542}"/>
              </a:ext>
            </a:extLst>
          </p:cNvPr>
          <p:cNvSpPr txBox="1">
            <a:spLocks/>
          </p:cNvSpPr>
          <p:nvPr/>
        </p:nvSpPr>
        <p:spPr>
          <a:xfrm>
            <a:off x="1487724" y="1713462"/>
            <a:ext cx="7796540" cy="3997828"/>
          </a:xfrm>
          <a:prstGeom prst="rect">
            <a:avLst/>
          </a:prstGeom>
        </p:spPr>
        <p:txBody>
          <a:bodyPr/>
          <a:lstStyle>
            <a:lvl1pPr marL="3444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9pPr>
          </a:lstStyle>
          <a:p>
            <a:pPr marL="457200" indent="-457200">
              <a:buFont typeface="+mj-lt"/>
              <a:buAutoNum type="arabicPeriod"/>
            </a:pPr>
            <a:r>
              <a:rPr lang="en-US" dirty="0"/>
              <a:t>Insert</a:t>
            </a:r>
          </a:p>
        </p:txBody>
      </p:sp>
    </p:spTree>
    <p:extLst>
      <p:ext uri="{BB962C8B-B14F-4D97-AF65-F5344CB8AC3E}">
        <p14:creationId xmlns:p14="http://schemas.microsoft.com/office/powerpoint/2010/main" val="5886165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B780C2-40BE-EC97-D381-AE1F9B2588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252374-3D0D-94F0-4959-16BFDA371C16}"/>
              </a:ext>
            </a:extLst>
          </p:cNvPr>
          <p:cNvSpPr txBox="1">
            <a:spLocks/>
          </p:cNvSpPr>
          <p:nvPr/>
        </p:nvSpPr>
        <p:spPr>
          <a:xfrm>
            <a:off x="1327335" y="841615"/>
            <a:ext cx="7958331" cy="1077229"/>
          </a:xfrm>
          <a:prstGeom prst="rect">
            <a:avLst/>
          </a:prstGeom>
        </p:spPr>
        <p:txBody>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a:cs typeface="Arial"/>
              </a:rPr>
              <a:t>Course Skills Used:</a:t>
            </a:r>
            <a:endParaRPr lang="en-US"/>
          </a:p>
        </p:txBody>
      </p:sp>
      <p:sp>
        <p:nvSpPr>
          <p:cNvPr id="3" name="Content Placeholder 2">
            <a:extLst>
              <a:ext uri="{FF2B5EF4-FFF2-40B4-BE49-F238E27FC236}">
                <a16:creationId xmlns:a16="http://schemas.microsoft.com/office/drawing/2014/main" id="{B31DBF1D-9CE1-BD77-E7F0-ACE7FBA59419}"/>
              </a:ext>
            </a:extLst>
          </p:cNvPr>
          <p:cNvSpPr txBox="1">
            <a:spLocks/>
          </p:cNvSpPr>
          <p:nvPr/>
        </p:nvSpPr>
        <p:spPr>
          <a:xfrm>
            <a:off x="1478543" y="1716267"/>
            <a:ext cx="7807123" cy="4283578"/>
          </a:xfrm>
          <a:prstGeom prst="rect">
            <a:avLst/>
          </a:prstGeom>
        </p:spPr>
        <p:txBody>
          <a:bodyPr lIns="91440" tIns="45720" rIns="91440" bIns="45720" anchor="t"/>
          <a:lstStyle>
            <a:lvl1pPr marL="3444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9pPr>
          </a:lstStyle>
          <a:p>
            <a:pPr marL="344170" indent="-337820">
              <a:buFont typeface="Wingdings" panose="020B0604020202020204"/>
              <a:buChar char="§"/>
            </a:pPr>
            <a:r>
              <a:rPr lang="en-US" dirty="0"/>
              <a:t>Evaluate the advantages and drawbacks of selected trends.</a:t>
            </a:r>
          </a:p>
          <a:p>
            <a:pPr marL="344170" indent="-337820">
              <a:buFont typeface="Wingdings" panose="020B0604020202020204"/>
              <a:buChar char="§"/>
            </a:pPr>
            <a:r>
              <a:rPr lang="en-US" dirty="0"/>
              <a:t>Analyze the viability and impact of emerging technologies on the existing information systems and/or infrastructure.</a:t>
            </a:r>
          </a:p>
          <a:p>
            <a:pPr marL="344170" indent="-337820">
              <a:buFont typeface="Wingdings" panose="020B0604020202020204"/>
              <a:buChar char="§"/>
            </a:pPr>
            <a:r>
              <a:rPr lang="en-US" dirty="0"/>
              <a:t>Identify future opportunities for information technology solutions. </a:t>
            </a:r>
          </a:p>
          <a:p>
            <a:pPr marL="344170" indent="-337820">
              <a:buFont typeface="Wingdings" panose="020B0604020202020204"/>
              <a:buChar char="§"/>
            </a:pPr>
            <a:r>
              <a:rPr lang="en-US" dirty="0"/>
              <a:t>Conducting thorough research, source verification, and APA formatting.  </a:t>
            </a:r>
          </a:p>
          <a:p>
            <a:pPr marL="344170" indent="-337820">
              <a:buFont typeface="Wingdings" panose="020B0604020202020204"/>
              <a:buChar char="§"/>
            </a:pPr>
            <a:endParaRPr lang="en-US" dirty="0">
              <a:cs typeface="Arial"/>
            </a:endParaRPr>
          </a:p>
          <a:p>
            <a:pPr marL="457200" indent="-457200">
              <a:buFont typeface="Wingdings" panose="020B0604020202020204"/>
              <a:buChar char="§"/>
            </a:pPr>
            <a:endParaRPr lang="en-US" dirty="0">
              <a:cs typeface="Arial"/>
            </a:endParaRPr>
          </a:p>
          <a:p>
            <a:pPr marL="344170" indent="-337820"/>
            <a:endParaRPr lang="en-US" dirty="0">
              <a:cs typeface="Arial"/>
            </a:endParaRPr>
          </a:p>
        </p:txBody>
      </p:sp>
    </p:spTree>
    <p:extLst>
      <p:ext uri="{BB962C8B-B14F-4D97-AF65-F5344CB8AC3E}">
        <p14:creationId xmlns:p14="http://schemas.microsoft.com/office/powerpoint/2010/main" val="768239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2DA8F9-AE08-E1A9-B341-8C40BC276C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2E9DFD-22A4-EBFE-2D5A-BDDFC040F58C}"/>
              </a:ext>
            </a:extLst>
          </p:cNvPr>
          <p:cNvSpPr txBox="1">
            <a:spLocks/>
          </p:cNvSpPr>
          <p:nvPr/>
        </p:nvSpPr>
        <p:spPr>
          <a:xfrm>
            <a:off x="1696212" y="1201723"/>
            <a:ext cx="2812177" cy="4454554"/>
          </a:xfrm>
          <a:prstGeom prst="rect">
            <a:avLst/>
          </a:prstGeom>
        </p:spPr>
        <p:txBody>
          <a:bodyPr anchor="ctr">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r>
              <a:rPr lang="en-US" sz="3200" dirty="0">
                <a:sym typeface="DM Sans Medium"/>
              </a:rPr>
              <a:t>Purpose 	</a:t>
            </a:r>
            <a:endParaRPr lang="en-US" sz="3200" dirty="0"/>
          </a:p>
        </p:txBody>
      </p:sp>
      <p:sp>
        <p:nvSpPr>
          <p:cNvPr id="4" name="Rectangle 3">
            <a:extLst>
              <a:ext uri="{FF2B5EF4-FFF2-40B4-BE49-F238E27FC236}">
                <a16:creationId xmlns:a16="http://schemas.microsoft.com/office/drawing/2014/main" id="{E696877F-24B0-089C-4EEB-C94ED807E2B4}"/>
              </a:ext>
            </a:extLst>
          </p:cNvPr>
          <p:cNvSpPr/>
          <p:nvPr/>
        </p:nvSpPr>
        <p:spPr>
          <a:xfrm>
            <a:off x="4670213" y="2844800"/>
            <a:ext cx="45719" cy="1193800"/>
          </a:xfrm>
          <a:prstGeom prst="rect">
            <a:avLst/>
          </a:prstGeom>
          <a:solidFill>
            <a:schemeClr val="tx1"/>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77DECF77-78A9-3411-5BC8-5DEA1D18E52B}"/>
              </a:ext>
            </a:extLst>
          </p:cNvPr>
          <p:cNvSpPr txBox="1"/>
          <p:nvPr/>
        </p:nvSpPr>
        <p:spPr>
          <a:xfrm>
            <a:off x="5232400" y="2921000"/>
            <a:ext cx="4831082" cy="1107996"/>
          </a:xfrm>
          <a:prstGeom prst="rect">
            <a:avLst/>
          </a:prstGeom>
          <a:noFill/>
        </p:spPr>
        <p:txBody>
          <a:bodyPr wrap="square" rtlCol="0">
            <a:spAutoFit/>
          </a:bodyPr>
          <a:lstStyle/>
          <a:p>
            <a:pPr>
              <a:buClr>
                <a:schemeClr val="tx2"/>
              </a:buClr>
            </a:pPr>
            <a:r>
              <a:rPr lang="en-US" sz="2400" dirty="0"/>
              <a:t>To influence people's to be more mindful when using AI</a:t>
            </a:r>
          </a:p>
          <a:p>
            <a:pPr marL="285750" indent="-285750">
              <a:buClr>
                <a:schemeClr val="tx2"/>
              </a:buClr>
              <a:buFont typeface="Wingdings" panose="05000000000000000000" pitchFamily="2" charset="2"/>
              <a:buChar char="§"/>
            </a:pPr>
            <a:endParaRPr lang="en-US" dirty="0"/>
          </a:p>
        </p:txBody>
      </p:sp>
    </p:spTree>
    <p:extLst>
      <p:ext uri="{BB962C8B-B14F-4D97-AF65-F5344CB8AC3E}">
        <p14:creationId xmlns:p14="http://schemas.microsoft.com/office/powerpoint/2010/main" val="37915586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00628-22D9-AFCC-C8A8-940F18AFE9CA}"/>
              </a:ext>
            </a:extLst>
          </p:cNvPr>
          <p:cNvSpPr txBox="1">
            <a:spLocks/>
          </p:cNvSpPr>
          <p:nvPr/>
        </p:nvSpPr>
        <p:spPr>
          <a:xfrm>
            <a:off x="1325933" y="1566881"/>
            <a:ext cx="7958331" cy="1077229"/>
          </a:xfrm>
          <a:prstGeom prst="rect">
            <a:avLst/>
          </a:prstGeom>
        </p:spPr>
        <p:txBody>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a:cs typeface="Arial"/>
              </a:rPr>
              <a:t>Personal Links:</a:t>
            </a:r>
            <a:endParaRPr lang="en-US"/>
          </a:p>
        </p:txBody>
      </p:sp>
      <p:sp>
        <p:nvSpPr>
          <p:cNvPr id="3" name="Content Placeholder 2">
            <a:extLst>
              <a:ext uri="{FF2B5EF4-FFF2-40B4-BE49-F238E27FC236}">
                <a16:creationId xmlns:a16="http://schemas.microsoft.com/office/drawing/2014/main" id="{EA325F0C-3FB6-FC4B-47DC-4BAF874A8E47}"/>
              </a:ext>
            </a:extLst>
          </p:cNvPr>
          <p:cNvSpPr txBox="1">
            <a:spLocks/>
          </p:cNvSpPr>
          <p:nvPr/>
        </p:nvSpPr>
        <p:spPr>
          <a:xfrm>
            <a:off x="1328974" y="2334690"/>
            <a:ext cx="7807123" cy="1305977"/>
          </a:xfrm>
          <a:prstGeom prst="rect">
            <a:avLst/>
          </a:prstGeom>
        </p:spPr>
        <p:txBody>
          <a:bodyPr lIns="91440" tIns="45720" rIns="91440" bIns="45720" anchor="t"/>
          <a:lstStyle>
            <a:lvl1pPr marL="3444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9pPr>
          </a:lstStyle>
          <a:p>
            <a:pPr marL="344170" indent="-337820">
              <a:buFont typeface="Wingdings" panose="020B0604020202020204"/>
              <a:buChar char="§"/>
            </a:pPr>
            <a:r>
              <a:rPr lang="en-US" dirty="0">
                <a:ea typeface="+mn-lt"/>
                <a:cs typeface="+mn-lt"/>
              </a:rPr>
              <a:t>Link to resource center (contains additional research, tutorials, and more):</a:t>
            </a:r>
            <a:br>
              <a:rPr lang="en-US" dirty="0">
                <a:ea typeface="+mn-lt"/>
                <a:cs typeface="+mn-lt"/>
              </a:rPr>
            </a:br>
            <a:r>
              <a:rPr lang="en-US" dirty="0">
                <a:solidFill>
                  <a:schemeClr val="accent3"/>
                </a:solidFill>
                <a:cs typeface="Arial"/>
                <a:hlinkClick r:id="rId2">
                  <a:extLst>
                    <a:ext uri="{A12FA001-AC4F-418D-AE19-62706E023703}">
                      <ahyp:hlinkClr xmlns:ahyp="http://schemas.microsoft.com/office/drawing/2018/hyperlinkcolor" val="tx"/>
                    </a:ext>
                  </a:extLst>
                </a:hlinkClick>
              </a:rPr>
              <a:t>https://github.com/FelipeRestrepo101/ResponsibleAI</a:t>
            </a:r>
            <a:r>
              <a:rPr lang="en-US" dirty="0">
                <a:solidFill>
                  <a:schemeClr val="accent3"/>
                </a:solidFill>
                <a:cs typeface="Arial"/>
              </a:rPr>
              <a:t> </a:t>
            </a:r>
          </a:p>
          <a:p>
            <a:pPr marL="344170" indent="-337820">
              <a:buFont typeface="Wingdings" panose="020B0604020202020204"/>
            </a:pPr>
            <a:endParaRPr lang="en-US" dirty="0">
              <a:cs typeface="Arial"/>
            </a:endParaRPr>
          </a:p>
          <a:p>
            <a:pPr marL="457200" indent="-457200">
              <a:buFont typeface="Wingdings" panose="020B0604020202020204"/>
            </a:pPr>
            <a:endParaRPr lang="en-US" dirty="0">
              <a:cs typeface="Arial"/>
            </a:endParaRPr>
          </a:p>
          <a:p>
            <a:pPr marL="344170" indent="-337820"/>
            <a:endParaRPr lang="en-US" dirty="0">
              <a:cs typeface="Arial"/>
            </a:endParaRPr>
          </a:p>
        </p:txBody>
      </p:sp>
      <p:pic>
        <p:nvPicPr>
          <p:cNvPr id="5" name="Picture 4" descr="A qr code with a person's face&#10;&#10;AI-generated content may be incorrect.">
            <a:extLst>
              <a:ext uri="{FF2B5EF4-FFF2-40B4-BE49-F238E27FC236}">
                <a16:creationId xmlns:a16="http://schemas.microsoft.com/office/drawing/2014/main" id="{9B0480A4-F090-C8CE-5A61-058B7C115A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7734" y="3894667"/>
            <a:ext cx="2218266" cy="2218266"/>
          </a:xfrm>
          <a:prstGeom prst="rect">
            <a:avLst/>
          </a:prstGeom>
        </p:spPr>
      </p:pic>
    </p:spTree>
    <p:extLst>
      <p:ext uri="{BB962C8B-B14F-4D97-AF65-F5344CB8AC3E}">
        <p14:creationId xmlns:p14="http://schemas.microsoft.com/office/powerpoint/2010/main" val="1199940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4A1AE-6E1C-4966-4E89-A9E7E2DA5C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BE1D3E-2305-A26E-2499-7B602E9F56E5}"/>
              </a:ext>
            </a:extLst>
          </p:cNvPr>
          <p:cNvSpPr txBox="1">
            <a:spLocks/>
          </p:cNvSpPr>
          <p:nvPr/>
        </p:nvSpPr>
        <p:spPr>
          <a:xfrm>
            <a:off x="1327335" y="841615"/>
            <a:ext cx="7958331" cy="1077229"/>
          </a:xfrm>
          <a:prstGeom prst="rect">
            <a:avLst/>
          </a:prstGeom>
        </p:spPr>
        <p:txBody>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cs typeface="Arial"/>
              </a:rPr>
              <a:t>Future Work:</a:t>
            </a:r>
            <a:endParaRPr lang="en-US" dirty="0"/>
          </a:p>
        </p:txBody>
      </p:sp>
      <p:sp>
        <p:nvSpPr>
          <p:cNvPr id="3" name="Content Placeholder 2">
            <a:extLst>
              <a:ext uri="{FF2B5EF4-FFF2-40B4-BE49-F238E27FC236}">
                <a16:creationId xmlns:a16="http://schemas.microsoft.com/office/drawing/2014/main" id="{4E985CF1-4679-1152-2099-404B1EB2E688}"/>
              </a:ext>
            </a:extLst>
          </p:cNvPr>
          <p:cNvSpPr txBox="1">
            <a:spLocks/>
          </p:cNvSpPr>
          <p:nvPr/>
        </p:nvSpPr>
        <p:spPr>
          <a:xfrm>
            <a:off x="1478543" y="1716267"/>
            <a:ext cx="7807123" cy="4283578"/>
          </a:xfrm>
          <a:prstGeom prst="rect">
            <a:avLst/>
          </a:prstGeom>
        </p:spPr>
        <p:txBody>
          <a:bodyPr lIns="91440" tIns="45720" rIns="91440" bIns="45720" anchor="t"/>
          <a:lstStyle>
            <a:lvl1pPr marL="3444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9pPr>
          </a:lstStyle>
          <a:p>
            <a:pPr marL="344170" indent="-337820">
              <a:buFont typeface="Wingdings" panose="020B0604020202020204"/>
              <a:buChar char="§"/>
            </a:pPr>
            <a:r>
              <a:rPr lang="en-US" dirty="0">
                <a:cs typeface="Arial"/>
              </a:rPr>
              <a:t>Addin to the repository</a:t>
            </a:r>
          </a:p>
          <a:p>
            <a:pPr marL="457200" indent="-457200">
              <a:buFont typeface="Wingdings" panose="020B0604020202020204"/>
              <a:buChar char="§"/>
            </a:pPr>
            <a:endParaRPr lang="en-US" dirty="0">
              <a:cs typeface="Arial"/>
            </a:endParaRPr>
          </a:p>
          <a:p>
            <a:pPr marL="344170" indent="-337820"/>
            <a:endParaRPr lang="en-US" dirty="0">
              <a:cs typeface="Arial"/>
            </a:endParaRPr>
          </a:p>
        </p:txBody>
      </p:sp>
    </p:spTree>
    <p:extLst>
      <p:ext uri="{BB962C8B-B14F-4D97-AF65-F5344CB8AC3E}">
        <p14:creationId xmlns:p14="http://schemas.microsoft.com/office/powerpoint/2010/main" val="449650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489D3-FA11-EBD1-1FDC-65622B3FE989}"/>
              </a:ext>
            </a:extLst>
          </p:cNvPr>
          <p:cNvSpPr txBox="1">
            <a:spLocks/>
          </p:cNvSpPr>
          <p:nvPr/>
        </p:nvSpPr>
        <p:spPr>
          <a:xfrm>
            <a:off x="1325933" y="277342"/>
            <a:ext cx="7958331" cy="715768"/>
          </a:xfrm>
          <a:prstGeom prst="rect">
            <a:avLst/>
          </a:prstGeom>
        </p:spPr>
        <p:txBody>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cs typeface="Arial"/>
              </a:rPr>
              <a:t>References (to be formatted in APA)</a:t>
            </a:r>
            <a:endParaRPr lang="en-US" dirty="0"/>
          </a:p>
        </p:txBody>
      </p:sp>
      <p:sp>
        <p:nvSpPr>
          <p:cNvPr id="3" name="Content Placeholder 2">
            <a:extLst>
              <a:ext uri="{FF2B5EF4-FFF2-40B4-BE49-F238E27FC236}">
                <a16:creationId xmlns:a16="http://schemas.microsoft.com/office/drawing/2014/main" id="{1A1DFB42-D5C7-396E-54A0-1C45DFAC2D1E}"/>
              </a:ext>
            </a:extLst>
          </p:cNvPr>
          <p:cNvSpPr txBox="1">
            <a:spLocks/>
          </p:cNvSpPr>
          <p:nvPr/>
        </p:nvSpPr>
        <p:spPr>
          <a:xfrm>
            <a:off x="1328974" y="827576"/>
            <a:ext cx="7955290" cy="5913465"/>
          </a:xfrm>
          <a:prstGeom prst="rect">
            <a:avLst/>
          </a:prstGeom>
        </p:spPr>
        <p:txBody>
          <a:bodyPr lIns="91440" tIns="45720" rIns="91440" bIns="45720" anchor="t"/>
          <a:lstStyle>
            <a:lvl1pPr marL="3444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9pPr>
          </a:lstStyle>
          <a:p>
            <a:pPr marL="344170" indent="-337820">
              <a:buFont typeface="Wingdings" panose="020B0604020202020204"/>
              <a:buChar char="§"/>
            </a:pPr>
            <a:r>
              <a:rPr lang="en-US" dirty="0">
                <a:cs typeface="Arial"/>
                <a:hlinkClick r:id="rId2"/>
              </a:rPr>
              <a:t>https://eta-publications.lbl.gov/sites/default/files/2024-12/lbnl-2024-united-states-data-center-energy-usage-report_1.pdf</a:t>
            </a:r>
            <a:endParaRPr lang="en-US" dirty="0">
              <a:cs typeface="Arial"/>
            </a:endParaRPr>
          </a:p>
          <a:p>
            <a:pPr marL="344170" indent="-337820">
              <a:buFont typeface="Wingdings" panose="020B0604020202020204"/>
              <a:buChar char="§"/>
            </a:pPr>
            <a:r>
              <a:rPr lang="en-US" dirty="0">
                <a:cs typeface="Arial"/>
                <a:hlinkClick r:id="rId3"/>
              </a:rPr>
              <a:t>https://www.congress.gov/crs-product/R48646</a:t>
            </a:r>
            <a:r>
              <a:rPr lang="en-US" dirty="0">
                <a:cs typeface="Arial"/>
              </a:rPr>
              <a:t> </a:t>
            </a:r>
          </a:p>
          <a:p>
            <a:pPr marL="344170" indent="-337820">
              <a:buFont typeface="Wingdings" panose="020B0604020202020204"/>
              <a:buChar char="§"/>
            </a:pPr>
            <a:r>
              <a:rPr lang="en-US" dirty="0">
                <a:cs typeface="Arial"/>
                <a:hlinkClick r:id="rId4"/>
              </a:rPr>
              <a:t>https://www.eesi.org/articles/view/data-centers-and-water-consumption</a:t>
            </a:r>
            <a:r>
              <a:rPr lang="en-US" dirty="0">
                <a:cs typeface="Arial"/>
              </a:rPr>
              <a:t> </a:t>
            </a:r>
          </a:p>
          <a:p>
            <a:pPr marL="344170" indent="-337820">
              <a:buFont typeface="Wingdings" panose="020B0604020202020204"/>
              <a:buChar char="§"/>
            </a:pPr>
            <a:r>
              <a:rPr lang="en-US" dirty="0">
                <a:cs typeface="Arial"/>
                <a:hlinkClick r:id="rId5"/>
              </a:rPr>
              <a:t>https://cloud.google.com/blog/products/infrastructure/measuring-the-environmental-impact-of-ai-inference/</a:t>
            </a:r>
            <a:r>
              <a:rPr lang="en-US" dirty="0">
                <a:cs typeface="Arial"/>
              </a:rPr>
              <a:t> </a:t>
            </a:r>
          </a:p>
          <a:p>
            <a:pPr marL="344170" indent="-337820">
              <a:buFont typeface="Wingdings" panose="020B0604020202020204"/>
              <a:buChar char="§"/>
            </a:pPr>
            <a:r>
              <a:rPr lang="en-US" dirty="0">
                <a:cs typeface="Arial"/>
                <a:hlinkClick r:id="rId6"/>
              </a:rPr>
              <a:t>https://googleblog.blogspot.com/2009/01/powering-google-search.html</a:t>
            </a:r>
            <a:r>
              <a:rPr lang="en-US" dirty="0">
                <a:cs typeface="Arial"/>
              </a:rPr>
              <a:t> </a:t>
            </a:r>
          </a:p>
          <a:p>
            <a:pPr marL="344170" indent="-337820">
              <a:buFont typeface="Wingdings" panose="020B0604020202020204"/>
              <a:buChar char="§"/>
            </a:pPr>
            <a:r>
              <a:rPr lang="en-US" dirty="0">
                <a:cs typeface="Arial"/>
                <a:hlinkClick r:id="rId7"/>
              </a:rPr>
              <a:t>https://doi.org/10.48550/arXiv.2407.16894</a:t>
            </a:r>
            <a:endParaRPr lang="en-US" dirty="0">
              <a:cs typeface="Arial"/>
            </a:endParaRPr>
          </a:p>
          <a:p>
            <a:pPr marL="344170" indent="-337820">
              <a:buFont typeface="Wingdings" panose="020B0604020202020204"/>
              <a:buChar char="§"/>
            </a:pPr>
            <a:r>
              <a:rPr lang="en-US" dirty="0">
                <a:cs typeface="Arial"/>
                <a:hlinkClick r:id="rId8"/>
              </a:rPr>
              <a:t>https://doi.org/10.48550/arXiv.2509.19222</a:t>
            </a:r>
            <a:r>
              <a:rPr lang="en-US" dirty="0">
                <a:cs typeface="Arial"/>
              </a:rPr>
              <a:t> </a:t>
            </a:r>
          </a:p>
          <a:p>
            <a:pPr marL="344170" indent="-337820">
              <a:buFont typeface="Wingdings" panose="020B0604020202020204"/>
              <a:buChar char="§"/>
            </a:pPr>
            <a:r>
              <a:rPr lang="en-US" dirty="0">
                <a:cs typeface="Arial"/>
                <a:hlinkClick r:id="rId9"/>
              </a:rPr>
              <a:t>https://www.epri.com/research/products/3002028905</a:t>
            </a:r>
            <a:r>
              <a:rPr lang="en-US" dirty="0">
                <a:cs typeface="Arial"/>
              </a:rPr>
              <a:t> </a:t>
            </a:r>
          </a:p>
          <a:p>
            <a:pPr marL="344170" indent="-337820">
              <a:buFont typeface="Wingdings" panose="020B0604020202020204"/>
              <a:buChar char="§"/>
            </a:pPr>
            <a:endParaRPr lang="en-US" dirty="0">
              <a:cs typeface="Arial"/>
            </a:endParaRPr>
          </a:p>
          <a:p>
            <a:pPr marL="457200" indent="-457200">
              <a:buFont typeface="Wingdings" panose="020B0604020202020204"/>
              <a:buChar char="§"/>
            </a:pPr>
            <a:endParaRPr lang="en-US" dirty="0">
              <a:cs typeface="Arial"/>
            </a:endParaRPr>
          </a:p>
          <a:p>
            <a:pPr marL="344170" indent="-337820">
              <a:buFont typeface="Wingdings" panose="05000000000000000000" pitchFamily="2" charset="2"/>
              <a:buChar char="§"/>
            </a:pPr>
            <a:endParaRPr lang="en-US" dirty="0">
              <a:cs typeface="Arial"/>
            </a:endParaRPr>
          </a:p>
        </p:txBody>
      </p:sp>
    </p:spTree>
    <p:extLst>
      <p:ext uri="{BB962C8B-B14F-4D97-AF65-F5344CB8AC3E}">
        <p14:creationId xmlns:p14="http://schemas.microsoft.com/office/powerpoint/2010/main" val="41385222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63F658-05B9-2558-A1AF-E319FF1F50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A7324E-E528-2B27-F473-A7E6E41A9FB5}"/>
              </a:ext>
            </a:extLst>
          </p:cNvPr>
          <p:cNvSpPr txBox="1">
            <a:spLocks/>
          </p:cNvSpPr>
          <p:nvPr/>
        </p:nvSpPr>
        <p:spPr>
          <a:xfrm>
            <a:off x="1325933" y="277342"/>
            <a:ext cx="7958331" cy="715768"/>
          </a:xfrm>
          <a:prstGeom prst="rect">
            <a:avLst/>
          </a:prstGeom>
        </p:spPr>
        <p:txBody>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cs typeface="Arial"/>
              </a:rPr>
              <a:t>References (to be formatted in APA)</a:t>
            </a:r>
            <a:endParaRPr lang="en-US" dirty="0"/>
          </a:p>
        </p:txBody>
      </p:sp>
      <p:sp>
        <p:nvSpPr>
          <p:cNvPr id="3" name="Content Placeholder 2">
            <a:extLst>
              <a:ext uri="{FF2B5EF4-FFF2-40B4-BE49-F238E27FC236}">
                <a16:creationId xmlns:a16="http://schemas.microsoft.com/office/drawing/2014/main" id="{F8126A8C-6DB6-E0C5-9A83-430524B2E85D}"/>
              </a:ext>
            </a:extLst>
          </p:cNvPr>
          <p:cNvSpPr txBox="1">
            <a:spLocks/>
          </p:cNvSpPr>
          <p:nvPr/>
        </p:nvSpPr>
        <p:spPr>
          <a:xfrm>
            <a:off x="1328974" y="827576"/>
            <a:ext cx="7955290" cy="5913465"/>
          </a:xfrm>
          <a:prstGeom prst="rect">
            <a:avLst/>
          </a:prstGeom>
        </p:spPr>
        <p:txBody>
          <a:bodyPr lIns="91440" tIns="45720" rIns="91440" bIns="45720" anchor="t"/>
          <a:lstStyle>
            <a:lvl1pPr marL="3444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9pPr>
          </a:lstStyle>
          <a:p>
            <a:pPr marL="344170" indent="-337820">
              <a:buFont typeface="Wingdings" panose="020B0604020202020204"/>
              <a:buChar char="§"/>
            </a:pPr>
            <a:r>
              <a:rPr lang="en-US" dirty="0">
                <a:cs typeface="Arial"/>
                <a:hlinkClick r:id="rId2"/>
              </a:rPr>
              <a:t>https://www.latimes.com/environment/story/2024-08-12/california-data-centers-could-derail-clean-energy-goals</a:t>
            </a:r>
            <a:endParaRPr lang="en-US" dirty="0">
              <a:cs typeface="Arial"/>
            </a:endParaRPr>
          </a:p>
          <a:p>
            <a:pPr marL="344170" indent="-337820">
              <a:buFont typeface="Wingdings" panose="020B0604020202020204"/>
              <a:buChar char="§"/>
            </a:pPr>
            <a:r>
              <a:rPr lang="en-US" dirty="0">
                <a:cs typeface="Arial"/>
                <a:hlinkClick r:id="rId3"/>
              </a:rPr>
              <a:t>https://time.com/7308925/elon-musk-memphis-ai-data-center/</a:t>
            </a:r>
            <a:r>
              <a:rPr lang="en-US" dirty="0">
                <a:cs typeface="Arial"/>
              </a:rPr>
              <a:t> </a:t>
            </a:r>
          </a:p>
          <a:p>
            <a:pPr marL="457200" indent="-457200">
              <a:buFont typeface="Wingdings" panose="020B0604020202020204"/>
              <a:buChar char="§"/>
            </a:pPr>
            <a:endParaRPr lang="en-US" dirty="0">
              <a:cs typeface="Arial"/>
            </a:endParaRPr>
          </a:p>
          <a:p>
            <a:pPr marL="344170" indent="-337820">
              <a:buFont typeface="Wingdings" panose="05000000000000000000" pitchFamily="2" charset="2"/>
              <a:buChar char="§"/>
            </a:pPr>
            <a:endParaRPr lang="en-US" dirty="0">
              <a:cs typeface="Arial"/>
            </a:endParaRPr>
          </a:p>
        </p:txBody>
      </p:sp>
    </p:spTree>
    <p:extLst>
      <p:ext uri="{BB962C8B-B14F-4D97-AF65-F5344CB8AC3E}">
        <p14:creationId xmlns:p14="http://schemas.microsoft.com/office/powerpoint/2010/main" val="3220325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AC436A-B4CA-93F7-5A7D-73FB663DC7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C78B99-C712-5ADA-498B-1C22D09AECEE}"/>
              </a:ext>
            </a:extLst>
          </p:cNvPr>
          <p:cNvSpPr txBox="1">
            <a:spLocks/>
          </p:cNvSpPr>
          <p:nvPr/>
        </p:nvSpPr>
        <p:spPr>
          <a:xfrm>
            <a:off x="1696212" y="1201723"/>
            <a:ext cx="2812177" cy="4454554"/>
          </a:xfrm>
          <a:prstGeom prst="rect">
            <a:avLst/>
          </a:prstGeom>
        </p:spPr>
        <p:txBody>
          <a:bodyPr anchor="ctr">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r>
              <a:rPr lang="en-US" sz="3200" dirty="0">
                <a:sym typeface="DM Sans Medium"/>
              </a:rPr>
              <a:t>Project Statement</a:t>
            </a:r>
            <a:endParaRPr lang="en-US" sz="3200" dirty="0"/>
          </a:p>
        </p:txBody>
      </p:sp>
      <p:sp>
        <p:nvSpPr>
          <p:cNvPr id="4" name="Rectangle 3">
            <a:extLst>
              <a:ext uri="{FF2B5EF4-FFF2-40B4-BE49-F238E27FC236}">
                <a16:creationId xmlns:a16="http://schemas.microsoft.com/office/drawing/2014/main" id="{379BB16E-97B1-0AD8-E6CF-172A0CD946DC}"/>
              </a:ext>
            </a:extLst>
          </p:cNvPr>
          <p:cNvSpPr/>
          <p:nvPr/>
        </p:nvSpPr>
        <p:spPr>
          <a:xfrm>
            <a:off x="4670213" y="2844800"/>
            <a:ext cx="45719" cy="1193800"/>
          </a:xfrm>
          <a:prstGeom prst="rect">
            <a:avLst/>
          </a:prstGeom>
          <a:solidFill>
            <a:schemeClr val="tx1"/>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TextBox 12">
            <a:extLst>
              <a:ext uri="{FF2B5EF4-FFF2-40B4-BE49-F238E27FC236}">
                <a16:creationId xmlns:a16="http://schemas.microsoft.com/office/drawing/2014/main" id="{8B668583-F749-E13E-737B-B253E13CAC65}"/>
              </a:ext>
            </a:extLst>
          </p:cNvPr>
          <p:cNvSpPr txBox="1"/>
          <p:nvPr/>
        </p:nvSpPr>
        <p:spPr>
          <a:xfrm>
            <a:off x="5232399" y="2921000"/>
            <a:ext cx="5621867" cy="1477328"/>
          </a:xfrm>
          <a:prstGeom prst="rect">
            <a:avLst/>
          </a:prstGeom>
          <a:noFill/>
        </p:spPr>
        <p:txBody>
          <a:bodyPr wrap="square" rtlCol="0">
            <a:spAutoFit/>
          </a:bodyPr>
          <a:lstStyle/>
          <a:p>
            <a:pPr>
              <a:buClr>
                <a:schemeClr val="tx2"/>
              </a:buClr>
            </a:pPr>
            <a:r>
              <a:rPr lang="en-US" sz="2400" dirty="0">
                <a:cs typeface="Arial" panose="020B0604020202020204"/>
              </a:rPr>
              <a:t>Project showcases evidence of the environmental consequences of AI, and solutions.</a:t>
            </a:r>
          </a:p>
          <a:p>
            <a:pPr marL="285750" indent="-285750">
              <a:buClr>
                <a:schemeClr val="tx2"/>
              </a:buClr>
              <a:buFont typeface="Wingdings" panose="05000000000000000000" pitchFamily="2" charset="2"/>
              <a:buChar char="§"/>
            </a:pPr>
            <a:endParaRPr lang="en-US" dirty="0"/>
          </a:p>
        </p:txBody>
      </p:sp>
    </p:spTree>
    <p:extLst>
      <p:ext uri="{BB962C8B-B14F-4D97-AF65-F5344CB8AC3E}">
        <p14:creationId xmlns:p14="http://schemas.microsoft.com/office/powerpoint/2010/main" val="1832078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80D9F2D-6EE9-3772-FB9C-8936E00E2025}"/>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B1D60AE5-1AAA-EA9C-87A0-653FDC196D48}"/>
              </a:ext>
            </a:extLst>
          </p:cNvPr>
          <p:cNvSpPr txBox="1">
            <a:spLocks/>
          </p:cNvSpPr>
          <p:nvPr/>
        </p:nvSpPr>
        <p:spPr>
          <a:xfrm>
            <a:off x="1518412" y="1201723"/>
            <a:ext cx="2812177" cy="4454554"/>
          </a:xfrm>
          <a:prstGeom prst="rect">
            <a:avLst/>
          </a:prstGeom>
        </p:spPr>
        <p:txBody>
          <a:bodyPr anchor="ctr">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r>
              <a:rPr lang="en-US" sz="3200">
                <a:cs typeface="Arial"/>
              </a:rPr>
              <a:t>Reasoning</a:t>
            </a:r>
          </a:p>
        </p:txBody>
      </p:sp>
      <p:sp>
        <p:nvSpPr>
          <p:cNvPr id="5" name="Content Placeholder 2">
            <a:extLst>
              <a:ext uri="{FF2B5EF4-FFF2-40B4-BE49-F238E27FC236}">
                <a16:creationId xmlns:a16="http://schemas.microsoft.com/office/drawing/2014/main" id="{B969A845-20E6-BC66-E409-9603019467D2}"/>
              </a:ext>
            </a:extLst>
          </p:cNvPr>
          <p:cNvSpPr txBox="1">
            <a:spLocks/>
          </p:cNvSpPr>
          <p:nvPr/>
        </p:nvSpPr>
        <p:spPr>
          <a:xfrm>
            <a:off x="5020949" y="1332904"/>
            <a:ext cx="5595093" cy="4823849"/>
          </a:xfrm>
          <a:prstGeom prst="rect">
            <a:avLst/>
          </a:prstGeom>
        </p:spPr>
        <p:txBody>
          <a:bodyPr vert="horz" lIns="91440" tIns="45720" rIns="91440" bIns="45720" rtlCol="0" anchor="t">
            <a:no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344170" indent="-344170"/>
            <a:r>
              <a:rPr lang="en-US" sz="1600" dirty="0">
                <a:solidFill>
                  <a:srgbClr val="FFFFFF"/>
                </a:solidFill>
                <a:cs typeface="Arial" panose="020B0604020202020204"/>
              </a:rPr>
              <a:t>Large data centers can consume up to 5 million gallons per day. </a:t>
            </a:r>
            <a:r>
              <a:rPr lang="en-US" sz="1600" dirty="0">
                <a:solidFill>
                  <a:schemeClr val="tx1">
                    <a:lumMod val="65000"/>
                  </a:schemeClr>
                </a:solidFill>
                <a:cs typeface="Arial" panose="020B0604020202020204"/>
              </a:rPr>
              <a:t>("Yañez-</a:t>
            </a:r>
            <a:r>
              <a:rPr lang="en-US" sz="1600" dirty="0" err="1">
                <a:solidFill>
                  <a:schemeClr val="tx1">
                    <a:lumMod val="65000"/>
                  </a:schemeClr>
                </a:solidFill>
                <a:cs typeface="Arial" panose="020B0604020202020204"/>
              </a:rPr>
              <a:t>Barnuevo</a:t>
            </a:r>
            <a:r>
              <a:rPr lang="en-US" sz="1600" dirty="0">
                <a:solidFill>
                  <a:schemeClr val="tx1">
                    <a:lumMod val="65000"/>
                  </a:schemeClr>
                </a:solidFill>
                <a:cs typeface="Arial" panose="020B0604020202020204"/>
              </a:rPr>
              <a:t>", 2025)</a:t>
            </a:r>
            <a:endParaRPr lang="en-US" dirty="0">
              <a:solidFill>
                <a:schemeClr val="tx1">
                  <a:lumMod val="65000"/>
                </a:schemeClr>
              </a:solidFill>
              <a:cs typeface="Arial" panose="020B0604020202020204"/>
            </a:endParaRPr>
          </a:p>
          <a:p>
            <a:pPr marL="344170" indent="-344170"/>
            <a:r>
              <a:rPr lang="en-US" sz="1600" dirty="0">
                <a:cs typeface="Arial" panose="020B0604020202020204"/>
              </a:rPr>
              <a:t>With larger and new AI-focused data centers, water consumption is increasing alongside energy usage and carbon emissions. </a:t>
            </a:r>
            <a:r>
              <a:rPr lang="en-US" sz="1600" dirty="0">
                <a:solidFill>
                  <a:schemeClr val="tx1">
                    <a:lumMod val="65000"/>
                  </a:schemeClr>
                </a:solidFill>
                <a:cs typeface="Arial" panose="020B0604020202020204"/>
              </a:rPr>
              <a:t>("Yañez-</a:t>
            </a:r>
            <a:r>
              <a:rPr lang="en-US" sz="1600" dirty="0" err="1">
                <a:solidFill>
                  <a:schemeClr val="tx1">
                    <a:lumMod val="65000"/>
                  </a:schemeClr>
                </a:solidFill>
                <a:cs typeface="Arial" panose="020B0604020202020204"/>
              </a:rPr>
              <a:t>Barnuevo</a:t>
            </a:r>
            <a:r>
              <a:rPr lang="en-US" sz="1600" dirty="0">
                <a:solidFill>
                  <a:schemeClr val="tx1">
                    <a:lumMod val="65000"/>
                  </a:schemeClr>
                </a:solidFill>
                <a:cs typeface="Arial" panose="020B0604020202020204"/>
              </a:rPr>
              <a:t>", 2025)</a:t>
            </a:r>
            <a:endParaRPr lang="en-US" dirty="0">
              <a:solidFill>
                <a:schemeClr val="tx1">
                  <a:lumMod val="65000"/>
                </a:schemeClr>
              </a:solidFill>
              <a:cs typeface="Arial"/>
            </a:endParaRPr>
          </a:p>
          <a:p>
            <a:pPr marL="285750" indent="-285750">
              <a:buClr>
                <a:srgbClr val="F98657"/>
              </a:buClr>
            </a:pPr>
            <a:r>
              <a:rPr lang="en-US" sz="1600" dirty="0">
                <a:solidFill>
                  <a:srgbClr val="FFFFFF"/>
                </a:solidFill>
                <a:latin typeface="Arial"/>
                <a:cs typeface="Arial" panose="020B0604020202020204"/>
              </a:rPr>
              <a:t>By 2030, data centers could account for as much as 11% of U.S. power demand — up from 3%</a:t>
            </a:r>
            <a:r>
              <a:rPr lang="en-US" sz="1600" dirty="0">
                <a:cs typeface="Arial" panose="020B0604020202020204"/>
              </a:rPr>
              <a:t> </a:t>
            </a:r>
            <a:r>
              <a:rPr lang="en-US" sz="1600" dirty="0">
                <a:solidFill>
                  <a:schemeClr val="tx1">
                    <a:lumMod val="65000"/>
                  </a:schemeClr>
                </a:solidFill>
                <a:cs typeface="Arial" panose="020B0604020202020204"/>
              </a:rPr>
              <a:t>("LA Times" 2024) </a:t>
            </a:r>
          </a:p>
          <a:p>
            <a:pPr marL="0" indent="0">
              <a:buFont typeface="Wingdings" panose="05000000000000000000" pitchFamily="2" charset="2"/>
              <a:buNone/>
            </a:pPr>
            <a:endParaRPr lang="en-US" sz="1200" dirty="0">
              <a:cs typeface="Arial" panose="020B0604020202020204"/>
            </a:endParaRPr>
          </a:p>
          <a:p>
            <a:pPr marL="0" indent="0">
              <a:buClr>
                <a:srgbClr val="F98657"/>
              </a:buClr>
              <a:buFont typeface="Wingdings" panose="05000000000000000000" pitchFamily="2" charset="2"/>
              <a:buNone/>
            </a:pPr>
            <a:endParaRPr lang="en-US" sz="1800" dirty="0">
              <a:cs typeface="Arial" panose="020B0604020202020204"/>
            </a:endParaRPr>
          </a:p>
          <a:p>
            <a:pPr marL="344170" indent="-337820">
              <a:buClr>
                <a:srgbClr val="F98657"/>
              </a:buClr>
            </a:pPr>
            <a:endParaRPr lang="en-US" sz="1800" dirty="0">
              <a:cs typeface="Arial" panose="020B0604020202020204"/>
            </a:endParaRPr>
          </a:p>
          <a:p>
            <a:pPr marL="344170" indent="-337820">
              <a:buClr>
                <a:srgbClr val="F98657"/>
              </a:buClr>
            </a:pPr>
            <a:endParaRPr lang="en-US" sz="1800" dirty="0">
              <a:cs typeface="Arial" panose="020B0604020202020204"/>
            </a:endParaRPr>
          </a:p>
        </p:txBody>
      </p:sp>
    </p:spTree>
    <p:extLst>
      <p:ext uri="{BB962C8B-B14F-4D97-AF65-F5344CB8AC3E}">
        <p14:creationId xmlns:p14="http://schemas.microsoft.com/office/powerpoint/2010/main" val="2831665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558A2C-FDD8-643F-F2A1-3860B219BF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BC8D18-F8D0-53D9-A347-88385BFD92D9}"/>
              </a:ext>
            </a:extLst>
          </p:cNvPr>
          <p:cNvSpPr txBox="1">
            <a:spLocks/>
          </p:cNvSpPr>
          <p:nvPr/>
        </p:nvSpPr>
        <p:spPr>
          <a:xfrm>
            <a:off x="1969803" y="808056"/>
            <a:ext cx="8608037" cy="107722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How Does AI Impact the environment?</a:t>
            </a:r>
          </a:p>
        </p:txBody>
      </p:sp>
      <p:pic>
        <p:nvPicPr>
          <p:cNvPr id="3" name="Graphic 2" descr="Forest scene with solid fill">
            <a:extLst>
              <a:ext uri="{FF2B5EF4-FFF2-40B4-BE49-F238E27FC236}">
                <a16:creationId xmlns:a16="http://schemas.microsoft.com/office/drawing/2014/main" id="{E9213F19-D2B3-A505-15C1-EFB855C66A48}"/>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8029123" y="2924092"/>
            <a:ext cx="2222842" cy="2222842"/>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5" name="TextBox 4">
            <a:extLst>
              <a:ext uri="{FF2B5EF4-FFF2-40B4-BE49-F238E27FC236}">
                <a16:creationId xmlns:a16="http://schemas.microsoft.com/office/drawing/2014/main" id="{38650C57-894A-F28B-07D8-15AC0E3CD935}"/>
              </a:ext>
            </a:extLst>
          </p:cNvPr>
          <p:cNvSpPr txBox="1"/>
          <p:nvPr/>
        </p:nvSpPr>
        <p:spPr>
          <a:xfrm>
            <a:off x="1820333" y="1803400"/>
            <a:ext cx="4385734" cy="1561710"/>
          </a:xfrm>
          <a:prstGeom prst="rect">
            <a:avLst/>
          </a:prstGeom>
          <a:noFill/>
        </p:spPr>
        <p:txBody>
          <a:bodyPr wrap="square" rtlCol="0">
            <a:spAutoFit/>
          </a:bodyPr>
          <a:lstStyle/>
          <a:p>
            <a:pPr marL="285750" indent="-285750" defTabSz="914400">
              <a:lnSpc>
                <a:spcPct val="110000"/>
              </a:lnSpc>
              <a:spcBef>
                <a:spcPts val="500"/>
              </a:spcBef>
              <a:spcAft>
                <a:spcPts val="600"/>
              </a:spcAft>
              <a:buClr>
                <a:schemeClr val="accent6"/>
              </a:buClr>
              <a:buSzPct val="110000"/>
              <a:buFont typeface="Arial" panose="020B0604020202020204" pitchFamily="34" charset="0"/>
              <a:buChar char="•"/>
            </a:pPr>
            <a:r>
              <a:rPr lang="en-US" sz="2400" dirty="0">
                <a:cs typeface="Arial" panose="020B0604020202020204"/>
              </a:rPr>
              <a:t>Energy Consumption</a:t>
            </a:r>
          </a:p>
          <a:p>
            <a:pPr marL="285750" indent="-285750" defTabSz="914400">
              <a:lnSpc>
                <a:spcPct val="110000"/>
              </a:lnSpc>
              <a:spcBef>
                <a:spcPts val="500"/>
              </a:spcBef>
              <a:spcAft>
                <a:spcPts val="600"/>
              </a:spcAft>
              <a:buClr>
                <a:schemeClr val="accent6"/>
              </a:buClr>
              <a:buSzPct val="110000"/>
              <a:buFont typeface="Arial" panose="020B0604020202020204" pitchFamily="34" charset="0"/>
              <a:buChar char="•"/>
            </a:pPr>
            <a:r>
              <a:rPr lang="en-US" sz="2400" dirty="0">
                <a:cs typeface="Arial" panose="020B0604020202020204"/>
              </a:rPr>
              <a:t>Water Consumption</a:t>
            </a:r>
          </a:p>
          <a:p>
            <a:pPr marL="285750" indent="-285750" defTabSz="914400">
              <a:lnSpc>
                <a:spcPct val="110000"/>
              </a:lnSpc>
              <a:spcBef>
                <a:spcPts val="500"/>
              </a:spcBef>
              <a:spcAft>
                <a:spcPts val="600"/>
              </a:spcAft>
              <a:buClr>
                <a:schemeClr val="accent6"/>
              </a:buClr>
              <a:buSzPct val="110000"/>
              <a:buFont typeface="Arial" panose="020B0604020202020204" pitchFamily="34" charset="0"/>
              <a:buChar char="•"/>
            </a:pPr>
            <a:r>
              <a:rPr lang="en-US" sz="2400" dirty="0">
                <a:cs typeface="Arial" panose="020B0604020202020204"/>
              </a:rPr>
              <a:t>Co2 Emissions</a:t>
            </a:r>
          </a:p>
        </p:txBody>
      </p:sp>
    </p:spTree>
    <p:extLst>
      <p:ext uri="{BB962C8B-B14F-4D97-AF65-F5344CB8AC3E}">
        <p14:creationId xmlns:p14="http://schemas.microsoft.com/office/powerpoint/2010/main" val="1023592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FC15AFE-3F3A-5277-DB15-329C850974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A2447C-8FC6-75F6-951B-55A05D6B3DDB}"/>
              </a:ext>
            </a:extLst>
          </p:cNvPr>
          <p:cNvSpPr txBox="1">
            <a:spLocks/>
          </p:cNvSpPr>
          <p:nvPr/>
        </p:nvSpPr>
        <p:spPr>
          <a:xfrm>
            <a:off x="1969803" y="808056"/>
            <a:ext cx="8608037" cy="107722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How Does AI Impact the environment?</a:t>
            </a:r>
          </a:p>
        </p:txBody>
      </p:sp>
      <p:pic>
        <p:nvPicPr>
          <p:cNvPr id="3" name="Graphic 2" descr="Forest scene with solid fill">
            <a:extLst>
              <a:ext uri="{FF2B5EF4-FFF2-40B4-BE49-F238E27FC236}">
                <a16:creationId xmlns:a16="http://schemas.microsoft.com/office/drawing/2014/main" id="{B295AC09-9706-34F9-04AB-7C2655401A01}"/>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8029123" y="2924092"/>
            <a:ext cx="2222842" cy="2222842"/>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4" name="Title 1">
            <a:extLst>
              <a:ext uri="{FF2B5EF4-FFF2-40B4-BE49-F238E27FC236}">
                <a16:creationId xmlns:a16="http://schemas.microsoft.com/office/drawing/2014/main" id="{D590020E-65EF-E5BB-F838-29CE5A4950BC}"/>
              </a:ext>
            </a:extLst>
          </p:cNvPr>
          <p:cNvSpPr txBox="1">
            <a:spLocks/>
          </p:cNvSpPr>
          <p:nvPr/>
        </p:nvSpPr>
        <p:spPr>
          <a:xfrm>
            <a:off x="2147744" y="1716054"/>
            <a:ext cx="5243780" cy="3997828"/>
          </a:xfrm>
          <a:prstGeom prst="rect">
            <a:avLst/>
          </a:prstGeom>
        </p:spPr>
        <p:txBody>
          <a:bodyPr vert="horz" lIns="91440" tIns="45720" rIns="91440" bIns="45720" rtlCol="0" anchor="t">
            <a:normAutofit fontScale="85000" lnSpcReduction="10000"/>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285750" indent="-285750" defTabSz="914400">
              <a:lnSpc>
                <a:spcPct val="110000"/>
              </a:lnSpc>
              <a:spcBef>
                <a:spcPts val="500"/>
              </a:spcBef>
              <a:spcAft>
                <a:spcPts val="600"/>
              </a:spcAft>
              <a:buClr>
                <a:schemeClr val="accent6"/>
              </a:buClr>
              <a:buSzPct val="90000"/>
              <a:buFont typeface="Arial"/>
              <a:buChar char="•"/>
            </a:pPr>
            <a:r>
              <a:rPr lang="en-US" sz="1800" dirty="0">
                <a:solidFill>
                  <a:schemeClr val="tx1"/>
                </a:solidFill>
                <a:cs typeface="Arial" panose="020B0604020202020204"/>
              </a:rPr>
              <a:t>Because of the computational power required to run these models at the speed seen through modern online chat bots, these models are ran on extremely powerful computers all held together in data centers owned for or paid for by the company. More computational power does not necessarily mean better energy efficiency to produce that power, and often times these powerful computers release large amounts of heat far greater then personal computers, with all of these computers in one single space powerful cooling is needed to keep the computers from overheating. For this reason liquid cooling is used often derived from fresh water sources that run through tubes alongside the machine dissipating the heat from the machines to the water which over time declines as it evaporates through special ducts. </a:t>
            </a:r>
          </a:p>
          <a:p>
            <a:pPr marL="285750" indent="-285750" defTabSz="914400">
              <a:lnSpc>
                <a:spcPct val="110000"/>
              </a:lnSpc>
              <a:spcBef>
                <a:spcPts val="500"/>
              </a:spcBef>
              <a:spcAft>
                <a:spcPts val="600"/>
              </a:spcAft>
              <a:buClr>
                <a:schemeClr val="accent6"/>
              </a:buClr>
              <a:buSzPct val="90000"/>
              <a:buFont typeface="Arial"/>
              <a:buChar char="•"/>
            </a:pPr>
            <a:endParaRPr lang="en-US" sz="18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4227177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8E8B11-A460-A796-732B-10F8AB294C44}"/>
            </a:ext>
          </a:extLst>
        </p:cNvPr>
        <p:cNvGrpSpPr/>
        <p:nvPr/>
      </p:nvGrpSpPr>
      <p:grpSpPr>
        <a:xfrm>
          <a:off x="0" y="0"/>
          <a:ext cx="0" cy="0"/>
          <a:chOff x="0" y="0"/>
          <a:chExt cx="0" cy="0"/>
        </a:xfrm>
      </p:grpSpPr>
      <p:sp>
        <p:nvSpPr>
          <p:cNvPr id="5" name="AutoShape 2" descr="What Is A Server Rack Used For? | Understanding Server Racks">
            <a:extLst>
              <a:ext uri="{FF2B5EF4-FFF2-40B4-BE49-F238E27FC236}">
                <a16:creationId xmlns:a16="http://schemas.microsoft.com/office/drawing/2014/main" id="{C6C5F36F-8E0D-4EB5-CEC3-FB03084AD2B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What Is A Server Rack Used For? | Understanding Server Racks">
            <a:extLst>
              <a:ext uri="{FF2B5EF4-FFF2-40B4-BE49-F238E27FC236}">
                <a16:creationId xmlns:a16="http://schemas.microsoft.com/office/drawing/2014/main" id="{AD27B408-D865-2A4D-DB53-DDCC0D6F6265}"/>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What Is a Rack Server?">
            <a:extLst>
              <a:ext uri="{FF2B5EF4-FFF2-40B4-BE49-F238E27FC236}">
                <a16:creationId xmlns:a16="http://schemas.microsoft.com/office/drawing/2014/main" id="{A3956C8F-DEFB-0627-37AF-633D6A229B0D}"/>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What Is a Rack Server?">
            <a:extLst>
              <a:ext uri="{FF2B5EF4-FFF2-40B4-BE49-F238E27FC236}">
                <a16:creationId xmlns:a16="http://schemas.microsoft.com/office/drawing/2014/main" id="{97AACBA5-5C2B-8DF3-8794-83ECB59C3F31}"/>
              </a:ext>
            </a:extLst>
          </p:cNvPr>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Title 1">
            <a:extLst>
              <a:ext uri="{FF2B5EF4-FFF2-40B4-BE49-F238E27FC236}">
                <a16:creationId xmlns:a16="http://schemas.microsoft.com/office/drawing/2014/main" id="{0EBAF7F0-5992-6962-FA8F-E3D2E0032E85}"/>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Energy Consumption</a:t>
            </a:r>
          </a:p>
        </p:txBody>
      </p:sp>
      <p:sp>
        <p:nvSpPr>
          <p:cNvPr id="10" name="Title 1">
            <a:extLst>
              <a:ext uri="{FF2B5EF4-FFF2-40B4-BE49-F238E27FC236}">
                <a16:creationId xmlns:a16="http://schemas.microsoft.com/office/drawing/2014/main" id="{BAB148B5-D53F-7BA0-2FB2-21BEA31AA219}"/>
              </a:ext>
            </a:extLst>
          </p:cNvPr>
          <p:cNvSpPr txBox="1">
            <a:spLocks/>
          </p:cNvSpPr>
          <p:nvPr/>
        </p:nvSpPr>
        <p:spPr>
          <a:xfrm>
            <a:off x="1193426" y="1125920"/>
            <a:ext cx="8608037" cy="551001"/>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342900" indent="-342900" algn="l">
              <a:buFont typeface="Arial" panose="020B0604020202020204" pitchFamily="34" charset="0"/>
              <a:buChar char="•"/>
            </a:pPr>
            <a:r>
              <a:rPr lang="en-US" sz="2400" dirty="0">
                <a:solidFill>
                  <a:schemeClr val="tx2"/>
                </a:solidFill>
              </a:rPr>
              <a:t>AI processes require more energy</a:t>
            </a:r>
          </a:p>
        </p:txBody>
      </p:sp>
      <p:sp>
        <p:nvSpPr>
          <p:cNvPr id="13" name="Title 1">
            <a:extLst>
              <a:ext uri="{FF2B5EF4-FFF2-40B4-BE49-F238E27FC236}">
                <a16:creationId xmlns:a16="http://schemas.microsoft.com/office/drawing/2014/main" id="{8BF50F45-2350-9FFA-5499-D7C501CD1FC7}"/>
              </a:ext>
            </a:extLst>
          </p:cNvPr>
          <p:cNvSpPr txBox="1">
            <a:spLocks/>
          </p:cNvSpPr>
          <p:nvPr/>
        </p:nvSpPr>
        <p:spPr>
          <a:xfrm>
            <a:off x="6248400" y="2090113"/>
            <a:ext cx="4586365" cy="389697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285750" indent="-285750" algn="l">
              <a:spcAft>
                <a:spcPts val="1200"/>
              </a:spcAft>
              <a:buFont typeface="Arial" panose="020B0604020202020204" pitchFamily="34" charset="0"/>
              <a:buChar char="•"/>
            </a:pPr>
            <a:r>
              <a:rPr lang="en-US" sz="2600" dirty="0"/>
              <a:t>AI processors (GPU’s) are much more complex</a:t>
            </a:r>
          </a:p>
          <a:p>
            <a:pPr marL="285750" indent="-285750" algn="l">
              <a:spcAft>
                <a:spcPts val="1200"/>
              </a:spcAft>
              <a:buFont typeface="Arial" panose="020B0604020202020204" pitchFamily="34" charset="0"/>
              <a:buChar char="•"/>
            </a:pPr>
            <a:r>
              <a:rPr lang="en-US" sz="2600" dirty="0"/>
              <a:t>Require more memory storage</a:t>
            </a:r>
          </a:p>
          <a:p>
            <a:pPr marL="285750" indent="-285750" algn="l">
              <a:spcAft>
                <a:spcPts val="1200"/>
              </a:spcAft>
              <a:buFont typeface="Arial" panose="020B0604020202020204" pitchFamily="34" charset="0"/>
              <a:buChar char="•"/>
            </a:pPr>
            <a:r>
              <a:rPr lang="en-US" sz="2600" dirty="0"/>
              <a:t>Training AI Models puts a massive load on these processors</a:t>
            </a:r>
          </a:p>
        </p:txBody>
      </p:sp>
      <p:pic>
        <p:nvPicPr>
          <p:cNvPr id="11" name="Picture 10">
            <a:hlinkClick r:id="rId3"/>
            <a:extLst>
              <a:ext uri="{FF2B5EF4-FFF2-40B4-BE49-F238E27FC236}">
                <a16:creationId xmlns:a16="http://schemas.microsoft.com/office/drawing/2014/main" id="{80A1BCCC-EAF9-503F-5A49-EA9AE48E4D5D}"/>
              </a:ext>
            </a:extLst>
          </p:cNvPr>
          <p:cNvPicPr>
            <a:picLocks noChangeAspect="1"/>
          </p:cNvPicPr>
          <p:nvPr/>
        </p:nvPicPr>
        <p:blipFill>
          <a:blip r:embed="rId4"/>
          <a:stretch>
            <a:fillRect/>
          </a:stretch>
        </p:blipFill>
        <p:spPr>
          <a:xfrm>
            <a:off x="1433435" y="1988031"/>
            <a:ext cx="4433965" cy="1662737"/>
          </a:xfrm>
          <a:prstGeom prst="rect">
            <a:avLst/>
          </a:prstGeom>
        </p:spPr>
      </p:pic>
      <p:pic>
        <p:nvPicPr>
          <p:cNvPr id="2" name="Picture 2" descr="Synthetic imagery sets new bar in AI training efficiency | MIT News |  Massachusetts Institute of Technology">
            <a:hlinkClick r:id="rId5"/>
            <a:extLst>
              <a:ext uri="{FF2B5EF4-FFF2-40B4-BE49-F238E27FC236}">
                <a16:creationId xmlns:a16="http://schemas.microsoft.com/office/drawing/2014/main" id="{806C3DB0-A04E-1876-826D-B988D3F51F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94690" y="3869713"/>
            <a:ext cx="3911453" cy="2607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8077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61A1D6-7B05-E385-1DFC-F76390406025}"/>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178D6C70-7D0D-1F94-B26D-618A8EAAA02F}"/>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Energy Consumption</a:t>
            </a:r>
          </a:p>
        </p:txBody>
      </p:sp>
      <p:sp>
        <p:nvSpPr>
          <p:cNvPr id="10" name="Title 1">
            <a:extLst>
              <a:ext uri="{FF2B5EF4-FFF2-40B4-BE49-F238E27FC236}">
                <a16:creationId xmlns:a16="http://schemas.microsoft.com/office/drawing/2014/main" id="{09FAC0AE-F4C7-AA46-3727-AEE0A80AF32B}"/>
              </a:ext>
            </a:extLst>
          </p:cNvPr>
          <p:cNvSpPr txBox="1">
            <a:spLocks/>
          </p:cNvSpPr>
          <p:nvPr/>
        </p:nvSpPr>
        <p:spPr>
          <a:xfrm>
            <a:off x="1193426" y="1125920"/>
            <a:ext cx="8608037" cy="551001"/>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342900" indent="-342900" algn="l">
              <a:buFont typeface="Arial" panose="020B0604020202020204" pitchFamily="34" charset="0"/>
              <a:buChar char="•"/>
            </a:pPr>
            <a:r>
              <a:rPr lang="en-US" sz="2400" dirty="0">
                <a:solidFill>
                  <a:schemeClr val="tx2"/>
                </a:solidFill>
              </a:rPr>
              <a:t>AI processes require more energy</a:t>
            </a:r>
          </a:p>
        </p:txBody>
      </p:sp>
      <p:pic>
        <p:nvPicPr>
          <p:cNvPr id="4" name="Picture 3" descr="A close-up of a document&#10;&#10;AI-generated content may be incorrect.">
            <a:hlinkClick r:id="rId3"/>
            <a:extLst>
              <a:ext uri="{FF2B5EF4-FFF2-40B4-BE49-F238E27FC236}">
                <a16:creationId xmlns:a16="http://schemas.microsoft.com/office/drawing/2014/main" id="{3C157531-F794-95AA-E2D4-1D14FB1FF123}"/>
              </a:ext>
            </a:extLst>
          </p:cNvPr>
          <p:cNvPicPr>
            <a:picLocks noChangeAspect="1"/>
          </p:cNvPicPr>
          <p:nvPr/>
        </p:nvPicPr>
        <p:blipFill>
          <a:blip r:embed="rId4"/>
          <a:stretch>
            <a:fillRect/>
          </a:stretch>
        </p:blipFill>
        <p:spPr>
          <a:xfrm>
            <a:off x="1401674" y="2054507"/>
            <a:ext cx="8740470" cy="3512916"/>
          </a:xfrm>
          <a:prstGeom prst="rect">
            <a:avLst/>
          </a:prstGeom>
        </p:spPr>
      </p:pic>
    </p:spTree>
    <p:extLst>
      <p:ext uri="{BB962C8B-B14F-4D97-AF65-F5344CB8AC3E}">
        <p14:creationId xmlns:p14="http://schemas.microsoft.com/office/powerpoint/2010/main" val="3819461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6B01C2-F037-7E77-64AF-7DBB4908DD7C}"/>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0121CE19-55AD-EE2F-CABA-ABFF2A148A0F}"/>
              </a:ext>
            </a:extLst>
          </p:cNvPr>
          <p:cNvSpPr txBox="1">
            <a:spLocks/>
          </p:cNvSpPr>
          <p:nvPr/>
        </p:nvSpPr>
        <p:spPr>
          <a:xfrm>
            <a:off x="1193426" y="380652"/>
            <a:ext cx="8608037" cy="551001"/>
          </a:xfrm>
          <a:prstGeom prst="rect">
            <a:avLst/>
          </a:prstGeom>
        </p:spPr>
        <p:txBody>
          <a:bodyPr vert="horz" lIns="91440" tIns="45720" rIns="91440" bIns="45720" rtlCol="0" anchor="t">
            <a:normAutofit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dirty="0"/>
              <a:t>Energy Consumption</a:t>
            </a:r>
          </a:p>
        </p:txBody>
      </p:sp>
      <p:sp>
        <p:nvSpPr>
          <p:cNvPr id="10" name="Title 1">
            <a:extLst>
              <a:ext uri="{FF2B5EF4-FFF2-40B4-BE49-F238E27FC236}">
                <a16:creationId xmlns:a16="http://schemas.microsoft.com/office/drawing/2014/main" id="{F476592E-33A4-E4B1-3AE3-8158CBB322F9}"/>
              </a:ext>
            </a:extLst>
          </p:cNvPr>
          <p:cNvSpPr txBox="1">
            <a:spLocks/>
          </p:cNvSpPr>
          <p:nvPr/>
        </p:nvSpPr>
        <p:spPr>
          <a:xfrm>
            <a:off x="1193426" y="1125920"/>
            <a:ext cx="8608037" cy="551001"/>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342900" indent="-342900" algn="l">
              <a:buFont typeface="Arial" panose="020B0604020202020204" pitchFamily="34" charset="0"/>
              <a:buChar char="•"/>
            </a:pPr>
            <a:r>
              <a:rPr lang="en-US" sz="2400" dirty="0">
                <a:solidFill>
                  <a:schemeClr val="tx2"/>
                </a:solidFill>
              </a:rPr>
              <a:t>AI processes require more energy</a:t>
            </a:r>
          </a:p>
        </p:txBody>
      </p:sp>
      <p:sp>
        <p:nvSpPr>
          <p:cNvPr id="2" name="Content Placeholder 2">
            <a:extLst>
              <a:ext uri="{FF2B5EF4-FFF2-40B4-BE49-F238E27FC236}">
                <a16:creationId xmlns:a16="http://schemas.microsoft.com/office/drawing/2014/main" id="{B086B231-7CDB-2659-A3BB-A67C18F62C9B}"/>
              </a:ext>
            </a:extLst>
          </p:cNvPr>
          <p:cNvSpPr txBox="1">
            <a:spLocks/>
          </p:cNvSpPr>
          <p:nvPr/>
        </p:nvSpPr>
        <p:spPr>
          <a:xfrm>
            <a:off x="1193426" y="1549921"/>
            <a:ext cx="9952994" cy="5155679"/>
          </a:xfrm>
          <a:prstGeom prst="rect">
            <a:avLst/>
          </a:prstGeom>
        </p:spPr>
        <p:txBody>
          <a:bodyPr vert="horz" lIns="91440" tIns="45720" rIns="91440" bIns="45720" rtlCol="0" anchor="t">
            <a:no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344170" indent="-344170"/>
            <a:r>
              <a:rPr lang="en-US" sz="1600" dirty="0">
                <a:cs typeface="Arial" panose="020B0604020202020204"/>
              </a:rPr>
              <a:t>2018, combined U.S. data center consumption estimated to be</a:t>
            </a:r>
            <a:br>
              <a:rPr lang="en-US" sz="1600" dirty="0">
                <a:cs typeface="Arial" panose="020B0604020202020204"/>
              </a:rPr>
            </a:br>
            <a:r>
              <a:rPr lang="en-US" sz="1600" b="1" dirty="0">
                <a:solidFill>
                  <a:schemeClr val="tx2">
                    <a:lumMod val="75000"/>
                  </a:schemeClr>
                </a:solidFill>
                <a:cs typeface="Arial" panose="020B0604020202020204"/>
              </a:rPr>
              <a:t>76 TWh, </a:t>
            </a:r>
            <a:r>
              <a:rPr lang="en-US" sz="1600" b="1" dirty="0">
                <a:solidFill>
                  <a:schemeClr val="accent5">
                    <a:lumMod val="40000"/>
                    <a:lumOff val="60000"/>
                  </a:schemeClr>
                </a:solidFill>
                <a:cs typeface="Arial" panose="020B0604020202020204"/>
              </a:rPr>
              <a:t>1.9% of total U.S. energy consumption</a:t>
            </a:r>
            <a:br>
              <a:rPr lang="en-US" sz="1600" b="1" dirty="0">
                <a:cs typeface="Arial" panose="020B0604020202020204"/>
              </a:rPr>
            </a:br>
            <a:r>
              <a:rPr lang="en-US" sz="1600" dirty="0">
                <a:cs typeface="Arial" panose="020B0604020202020204"/>
              </a:rPr>
              <a:t>(Berkeley)</a:t>
            </a:r>
          </a:p>
          <a:p>
            <a:pPr marL="344170" indent="-344170"/>
            <a:r>
              <a:rPr lang="en-US" sz="1600" dirty="0">
                <a:cs typeface="Arial" panose="020B0604020202020204"/>
              </a:rPr>
              <a:t>2023, combined U.S. data center consumption estimated to be</a:t>
            </a:r>
            <a:br>
              <a:rPr lang="en-US" sz="1600" dirty="0">
                <a:cs typeface="Arial" panose="020B0604020202020204"/>
              </a:rPr>
            </a:br>
            <a:r>
              <a:rPr lang="en-US" sz="1600" b="1" dirty="0">
                <a:solidFill>
                  <a:schemeClr val="tx2">
                    <a:lumMod val="75000"/>
                  </a:schemeClr>
                </a:solidFill>
                <a:cs typeface="Arial" panose="020B0604020202020204"/>
              </a:rPr>
              <a:t>176 TWh, </a:t>
            </a:r>
            <a:r>
              <a:rPr lang="en-US" sz="1600" b="1" dirty="0">
                <a:solidFill>
                  <a:schemeClr val="accent5">
                    <a:lumMod val="40000"/>
                    <a:lumOff val="60000"/>
                  </a:schemeClr>
                </a:solidFill>
                <a:cs typeface="Arial" panose="020B0604020202020204"/>
              </a:rPr>
              <a:t>4.4% of total U.S. energy consumption</a:t>
            </a:r>
            <a:br>
              <a:rPr lang="en-US" sz="1600" b="1" dirty="0">
                <a:cs typeface="Arial" panose="020B0604020202020204"/>
              </a:rPr>
            </a:br>
            <a:r>
              <a:rPr lang="en-US" sz="1600" b="1" dirty="0">
                <a:cs typeface="Arial" panose="020B0604020202020204"/>
              </a:rPr>
              <a:t>(</a:t>
            </a:r>
            <a:r>
              <a:rPr lang="en-US" sz="1600" dirty="0">
                <a:cs typeface="Arial" panose="020B0604020202020204"/>
              </a:rPr>
              <a:t>Berkeley)</a:t>
            </a:r>
          </a:p>
          <a:p>
            <a:pPr marL="344170" indent="-344170"/>
            <a:r>
              <a:rPr lang="en-US" sz="1600" dirty="0">
                <a:solidFill>
                  <a:srgbClr val="FFFFFF"/>
                </a:solidFill>
                <a:cs typeface="Arial" panose="020B0604020202020204"/>
              </a:rPr>
              <a:t>Efficiency is not growing at the same rate as demand (Berkeley).</a:t>
            </a:r>
            <a:endParaRPr lang="en-US" sz="1600" dirty="0">
              <a:solidFill>
                <a:srgbClr val="FFFFFF"/>
              </a:solidFill>
              <a:latin typeface="Arial"/>
              <a:cs typeface="Arial" panose="020B0604020202020204"/>
            </a:endParaRPr>
          </a:p>
          <a:p>
            <a:pPr marL="344170" indent="-344170"/>
            <a:r>
              <a:rPr lang="en-US" sz="1600" dirty="0">
                <a:solidFill>
                  <a:srgbClr val="FFFFFF"/>
                </a:solidFill>
                <a:latin typeface="Arial"/>
                <a:cs typeface="Arial" panose="020B0604020202020204"/>
              </a:rPr>
              <a:t>July 2025, ChatGPT receives an average of </a:t>
            </a:r>
            <a:r>
              <a:rPr lang="en-US" sz="1600" b="1" dirty="0">
                <a:solidFill>
                  <a:schemeClr val="tx2">
                    <a:lumMod val="75000"/>
                  </a:schemeClr>
                </a:solidFill>
                <a:latin typeface="Arial"/>
                <a:cs typeface="Arial" panose="020B0604020202020204"/>
              </a:rPr>
              <a:t>18 billion messages a week</a:t>
            </a:r>
            <a:r>
              <a:rPr lang="en-US" sz="1600" b="1" dirty="0">
                <a:solidFill>
                  <a:srgbClr val="FFFFFF"/>
                </a:solidFill>
                <a:latin typeface="Arial"/>
                <a:cs typeface="Arial" panose="020B0604020202020204"/>
              </a:rPr>
              <a:t>, </a:t>
            </a:r>
            <a:r>
              <a:rPr lang="en-US" sz="1600" b="1" dirty="0">
                <a:solidFill>
                  <a:schemeClr val="accent5">
                    <a:lumMod val="40000"/>
                    <a:lumOff val="60000"/>
                  </a:schemeClr>
                </a:solidFill>
                <a:latin typeface="Arial"/>
                <a:cs typeface="Arial" panose="020B0604020202020204"/>
              </a:rPr>
              <a:t>2.57 billion a day </a:t>
            </a:r>
            <a:br>
              <a:rPr lang="en-US" sz="1600" b="1" dirty="0">
                <a:solidFill>
                  <a:schemeClr val="accent5">
                    <a:lumMod val="40000"/>
                    <a:lumOff val="60000"/>
                  </a:schemeClr>
                </a:solidFill>
                <a:latin typeface="Arial"/>
                <a:cs typeface="Arial" panose="020B0604020202020204"/>
              </a:rPr>
            </a:br>
            <a:r>
              <a:rPr lang="en-US" sz="1600" dirty="0">
                <a:latin typeface="Arial"/>
                <a:cs typeface="Arial" panose="020B0604020202020204"/>
              </a:rPr>
              <a:t>(OpenAI)</a:t>
            </a:r>
          </a:p>
          <a:p>
            <a:pPr>
              <a:spcAft>
                <a:spcPts val="0"/>
              </a:spcAft>
            </a:pPr>
            <a:r>
              <a:rPr lang="en-US" sz="1600" dirty="0">
                <a:latin typeface="Arial"/>
                <a:cs typeface="Arial" panose="020B0604020202020204"/>
              </a:rPr>
              <a:t>The median Gemini prompt wastes </a:t>
            </a:r>
            <a:r>
              <a:rPr lang="en-US" sz="1600" b="1" dirty="0">
                <a:solidFill>
                  <a:schemeClr val="tx2">
                    <a:lumMod val="75000"/>
                  </a:schemeClr>
                </a:solidFill>
                <a:latin typeface="Arial"/>
                <a:cs typeface="Arial" panose="020B0604020202020204"/>
              </a:rPr>
              <a:t>6 times </a:t>
            </a:r>
            <a:r>
              <a:rPr lang="en-US" sz="1600" dirty="0">
                <a:latin typeface="Arial"/>
                <a:cs typeface="Arial" panose="020B0604020202020204"/>
              </a:rPr>
              <a:t>more than a traditional google search.</a:t>
            </a:r>
          </a:p>
          <a:p>
            <a:pPr lvl="1">
              <a:spcAft>
                <a:spcPts val="0"/>
              </a:spcAft>
            </a:pPr>
            <a:r>
              <a:rPr lang="en-US" sz="1400" dirty="0">
                <a:cs typeface="Arial" panose="020B0604020202020204"/>
              </a:rPr>
              <a:t>Gemini Prompt is 0.24 </a:t>
            </a:r>
            <a:r>
              <a:rPr lang="en-US" sz="1400" dirty="0" err="1">
                <a:cs typeface="Arial" panose="020B0604020202020204"/>
              </a:rPr>
              <a:t>Wh</a:t>
            </a:r>
            <a:r>
              <a:rPr lang="en-US" sz="1400" dirty="0">
                <a:cs typeface="Arial" panose="020B0604020202020204"/>
              </a:rPr>
              <a:t> (</a:t>
            </a:r>
            <a:r>
              <a:rPr lang="en-US" sz="1400" dirty="0" err="1">
                <a:cs typeface="Arial" panose="020B0604020202020204"/>
              </a:rPr>
              <a:t>googleblog</a:t>
            </a:r>
            <a:r>
              <a:rPr lang="en-US" sz="1400" dirty="0">
                <a:cs typeface="Arial" panose="020B0604020202020204"/>
              </a:rPr>
              <a:t>), Google search is 0.04 </a:t>
            </a:r>
            <a:r>
              <a:rPr lang="en-US" sz="1400" dirty="0" err="1">
                <a:cs typeface="Arial" panose="020B0604020202020204"/>
              </a:rPr>
              <a:t>Wh</a:t>
            </a:r>
            <a:r>
              <a:rPr lang="en-US" sz="1400" dirty="0">
                <a:cs typeface="Arial" panose="020B0604020202020204"/>
              </a:rPr>
              <a:t> (Wim),</a:t>
            </a:r>
            <a:endParaRPr lang="en-US" sz="1400" dirty="0">
              <a:latin typeface="Arial"/>
              <a:cs typeface="Arial" panose="020B0604020202020204"/>
            </a:endParaRPr>
          </a:p>
          <a:p>
            <a:pPr>
              <a:spcAft>
                <a:spcPts val="0"/>
              </a:spcAft>
            </a:pPr>
            <a:r>
              <a:rPr lang="en-US" sz="1600" dirty="0">
                <a:latin typeface="Arial"/>
                <a:cs typeface="Arial" panose="020B0604020202020204"/>
              </a:rPr>
              <a:t>Video Generation consumes roughly </a:t>
            </a:r>
            <a:r>
              <a:rPr lang="en-US" sz="1600" b="1" dirty="0">
                <a:solidFill>
                  <a:schemeClr val="tx2">
                    <a:lumMod val="75000"/>
                  </a:schemeClr>
                </a:solidFill>
                <a:latin typeface="Arial"/>
                <a:cs typeface="Arial" panose="020B0604020202020204"/>
              </a:rPr>
              <a:t>2,000</a:t>
            </a:r>
            <a:r>
              <a:rPr lang="en-US" sz="1600" dirty="0">
                <a:latin typeface="Arial"/>
                <a:cs typeface="Arial" panose="020B0604020202020204"/>
              </a:rPr>
              <a:t> time more energy than text generation (Luccioni et al.)</a:t>
            </a:r>
          </a:p>
          <a:p>
            <a:pPr marL="6350" indent="0">
              <a:buClr>
                <a:srgbClr val="F98657"/>
              </a:buClr>
              <a:buNone/>
            </a:pPr>
            <a:endParaRPr lang="en-US" sz="1800" dirty="0">
              <a:cs typeface="Arial" panose="020B0604020202020204"/>
            </a:endParaRPr>
          </a:p>
        </p:txBody>
      </p:sp>
    </p:spTree>
    <p:extLst>
      <p:ext uri="{BB962C8B-B14F-4D97-AF65-F5344CB8AC3E}">
        <p14:creationId xmlns:p14="http://schemas.microsoft.com/office/powerpoint/2010/main" val="1477998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1">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3768E9FE-37A8-4ADA-8480-2787D1D80DCE}">
  <we:reference id="wa200005566" version="1.0.0.0" store="en-US" storeType="omex"/>
  <we:alternateReferences>
    <we:reference id="wa200005566" version="1.0.0.0" store="omex"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0AFCE790-88DF-4DEC-839D-A9D4B1EDE416}">
  <we:reference id="wa200005669" version="2.0.0.0" store="en-US" storeType="omex"/>
  <we:alternateReferences>
    <we:reference id="wa200005669" version="2.0.0.0" store="omex"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09C91D6986A084489A3CC0BB4E8E6D5" ma:contentTypeVersion="5" ma:contentTypeDescription="Create a new document." ma:contentTypeScope="" ma:versionID="980eb2655c4c55ec26797d6bfa7fe274">
  <xsd:schema xmlns:xsd="http://www.w3.org/2001/XMLSchema" xmlns:xs="http://www.w3.org/2001/XMLSchema" xmlns:p="http://schemas.microsoft.com/office/2006/metadata/properties" xmlns:ns3="573c176d-da9f-4f40-83b3-3bcb28a0c65e" targetNamespace="http://schemas.microsoft.com/office/2006/metadata/properties" ma:root="true" ma:fieldsID="d19de427f68107296fdbb9f6a0cb5ea7" ns3:_="">
    <xsd:import namespace="573c176d-da9f-4f40-83b3-3bcb28a0c65e"/>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73c176d-da9f-4f40-83b3-3bcb28a0c6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A9153BB-BBD4-4DD5-B1D8-832E805DE8C6}">
  <ds:schemaRefs>
    <ds:schemaRef ds:uri="http://schemas.microsoft.com/sharepoint/v3/contenttype/forms"/>
  </ds:schemaRefs>
</ds:datastoreItem>
</file>

<file path=customXml/itemProps2.xml><?xml version="1.0" encoding="utf-8"?>
<ds:datastoreItem xmlns:ds="http://schemas.openxmlformats.org/officeDocument/2006/customXml" ds:itemID="{EB4A6261-C6FC-4859-81CC-98BAE2D7DFB7}">
  <ds:schemaRefs>
    <ds:schemaRef ds:uri="573c176d-da9f-4f40-83b3-3bcb28a0c65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59D2970-E6C1-4CE7-B1B8-41742E053A0D}">
  <ds:schemaRefs>
    <ds:schemaRef ds:uri="573c176d-da9f-4f40-83b3-3bcb28a0c65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Ion</Template>
  <TotalTime>476</TotalTime>
  <Words>1081</Words>
  <Application>Microsoft Office PowerPoint</Application>
  <PresentationFormat>Widescreen</PresentationFormat>
  <Paragraphs>108</Paragraphs>
  <Slides>23</Slides>
  <Notes>7</Notes>
  <HiddenSlides>4</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DM Sans Medium</vt:lpstr>
      <vt:lpstr>MS Shell Dlg 2</vt:lpstr>
      <vt:lpstr>Wingdings</vt:lpstr>
      <vt:lpstr>Wingdings 3</vt:lpstr>
      <vt:lpstr>Madison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felipe restrepo</dc:creator>
  <cp:lastModifiedBy>Restrepo,Felipe</cp:lastModifiedBy>
  <cp:revision>3</cp:revision>
  <dcterms:created xsi:type="dcterms:W3CDTF">2025-04-24T01:36:04Z</dcterms:created>
  <dcterms:modified xsi:type="dcterms:W3CDTF">2025-12-11T04:20:48Z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0x010100C09C91D6986A084489A3CC0BB4E8E6D5</vt:lpwstr>
  </property>
</Properties>
</file>

<file path=docProps/thumbnail.jpeg>
</file>